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15.jpg" ContentType="image/jpg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3.xml" ContentType="application/vnd.openxmlformats-officedocument.drawingml.chart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rts/chart4.xml" ContentType="application/vnd.openxmlformats-officedocument.drawingml.chart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5.xml" ContentType="application/vnd.openxmlformats-officedocument.drawingml.chart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ink/ink1.xml" ContentType="application/inkml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ink/ink2.xml" ContentType="application/inkml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charts/chart12.xml" ContentType="application/vnd.openxmlformats-officedocument.drawingml.chart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4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ink/ink3.xml" ContentType="application/inkml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5" r:id="rId4"/>
  </p:sldMasterIdLst>
  <p:notesMasterIdLst>
    <p:notesMasterId r:id="rId57"/>
  </p:notesMasterIdLst>
  <p:sldIdLst>
    <p:sldId id="649" r:id="rId5"/>
    <p:sldId id="653" r:id="rId6"/>
    <p:sldId id="659" r:id="rId7"/>
    <p:sldId id="660" r:id="rId8"/>
    <p:sldId id="654" r:id="rId9"/>
    <p:sldId id="266" r:id="rId10"/>
    <p:sldId id="655" r:id="rId11"/>
    <p:sldId id="656" r:id="rId12"/>
    <p:sldId id="657" r:id="rId13"/>
    <p:sldId id="658" r:id="rId14"/>
    <p:sldId id="300" r:id="rId15"/>
    <p:sldId id="301" r:id="rId16"/>
    <p:sldId id="393" r:id="rId17"/>
    <p:sldId id="563" r:id="rId18"/>
    <p:sldId id="479" r:id="rId19"/>
    <p:sldId id="565" r:id="rId20"/>
    <p:sldId id="566" r:id="rId21"/>
    <p:sldId id="310" r:id="rId22"/>
    <p:sldId id="311" r:id="rId23"/>
    <p:sldId id="312" r:id="rId24"/>
    <p:sldId id="313" r:id="rId25"/>
    <p:sldId id="567" r:id="rId26"/>
    <p:sldId id="568" r:id="rId27"/>
    <p:sldId id="569" r:id="rId28"/>
    <p:sldId id="625" r:id="rId29"/>
    <p:sldId id="570" r:id="rId30"/>
    <p:sldId id="571" r:id="rId31"/>
    <p:sldId id="626" r:id="rId32"/>
    <p:sldId id="572" r:id="rId33"/>
    <p:sldId id="573" r:id="rId34"/>
    <p:sldId id="574" r:id="rId35"/>
    <p:sldId id="627" r:id="rId36"/>
    <p:sldId id="628" r:id="rId37"/>
    <p:sldId id="629" r:id="rId38"/>
    <p:sldId id="630" r:id="rId39"/>
    <p:sldId id="576" r:id="rId40"/>
    <p:sldId id="577" r:id="rId41"/>
    <p:sldId id="578" r:id="rId42"/>
    <p:sldId id="579" r:id="rId43"/>
    <p:sldId id="633" r:id="rId44"/>
    <p:sldId id="619" r:id="rId45"/>
    <p:sldId id="634" r:id="rId46"/>
    <p:sldId id="637" r:id="rId47"/>
    <p:sldId id="642" r:id="rId48"/>
    <p:sldId id="641" r:id="rId49"/>
    <p:sldId id="639" r:id="rId50"/>
    <p:sldId id="643" r:id="rId51"/>
    <p:sldId id="644" r:id="rId52"/>
    <p:sldId id="645" r:id="rId53"/>
    <p:sldId id="646" r:id="rId54"/>
    <p:sldId id="647" r:id="rId55"/>
    <p:sldId id="635" r:id="rId56"/>
  </p:sldIdLst>
  <p:sldSz cx="9144000" cy="5143500" type="screen16x9"/>
  <p:notesSz cx="6858000" cy="9144000"/>
  <p:custDataLst>
    <p:tags r:id="rId5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2180"/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0" autoAdjust="0"/>
    <p:restoredTop sz="94610"/>
  </p:normalViewPr>
  <p:slideViewPr>
    <p:cSldViewPr>
      <p:cViewPr varScale="1">
        <p:scale>
          <a:sx n="188" d="100"/>
          <a:sy n="188" d="100"/>
        </p:scale>
        <p:origin x="184" y="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5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gs" Target="tags/tag1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Public\Documents\ml-class\lectures-slides\assets\portland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Public\Documents\ml-class\lectures-slides\assets\2.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Public\Documents\ml-class\lectures-slides\assets\2.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Public\Documents\ml-class\lectures-slides\assets\2.2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Public\Documents\ml-class\lectures-slides\assets\2.2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Public\Documents\ml-class\lectures-slides\assets\2.2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Public\Documents\ml-class\lectures-slides\assets\2.2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Public\Documents\ml-class\lectures-slides\assets\2.2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Public\Documents\ml-class\lectures-slides\assets\2.2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Public\Documents\ml-class\lectures-slides\assets\2.2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Public\Documents\ml-class\lectures-slides\assets\2.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Public\Documents\ml-class\lectures-slides\assets\portland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Public\Documents\ml-class\lectures-slides\assets\2.2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Public\Documents\ml-class\lectures-slides\assets\portland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Public\Documents\ml-class\lectures-slides\assets\2.2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Public\Documents\ml-class\lectures-slides\assets\2.2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Public\Documents\ml-class\lectures-slides\assets\2.2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Public\Documents\ml-class\lectures-slides\assets\2.2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Public\Documents\ml-class\lectures-slides\assets\2.2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Public\Documents\ml-class\lectures-slides\assets\2.2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Public\Documents\ml-class\lectures-slides\assets\2.2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Public\Documents\ml-class\lectures-slides\assets\2.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Public\Documents\ml-class\lectures-slides\assets\2.2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Public\Documents\ml-class\lectures-slides\assets\2.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Public\Documents\ml-class\lectures-slides\assets\2.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Public\Documents\ml-class\lectures-slides\assets\2.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Public\Documents\ml-class\lectures-slides\assets\2.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Public\Documents\ml-class\lectures-slides\assets\2.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Public\Documents\ml-class\lectures-slides\assets\2.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Public\Documents\ml-class\lectures-slides\assets\2.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portland!$A$1:$A$48</c:f>
              <c:numCache>
                <c:formatCode>General</c:formatCode>
                <c:ptCount val="48"/>
                <c:pt idx="0">
                  <c:v>2104</c:v>
                </c:pt>
                <c:pt idx="1">
                  <c:v>1600</c:v>
                </c:pt>
                <c:pt idx="2">
                  <c:v>2400</c:v>
                </c:pt>
                <c:pt idx="3">
                  <c:v>1416</c:v>
                </c:pt>
                <c:pt idx="4">
                  <c:v>3000</c:v>
                </c:pt>
                <c:pt idx="5">
                  <c:v>1985</c:v>
                </c:pt>
                <c:pt idx="6">
                  <c:v>1534</c:v>
                </c:pt>
                <c:pt idx="7">
                  <c:v>1427</c:v>
                </c:pt>
                <c:pt idx="8">
                  <c:v>1380</c:v>
                </c:pt>
                <c:pt idx="9">
                  <c:v>1494</c:v>
                </c:pt>
                <c:pt idx="10">
                  <c:v>1940</c:v>
                </c:pt>
                <c:pt idx="11">
                  <c:v>2000</c:v>
                </c:pt>
                <c:pt idx="12">
                  <c:v>1890</c:v>
                </c:pt>
                <c:pt idx="13">
                  <c:v>4478</c:v>
                </c:pt>
                <c:pt idx="14">
                  <c:v>1268</c:v>
                </c:pt>
                <c:pt idx="15">
                  <c:v>2300</c:v>
                </c:pt>
                <c:pt idx="16">
                  <c:v>1320</c:v>
                </c:pt>
                <c:pt idx="17">
                  <c:v>1236</c:v>
                </c:pt>
                <c:pt idx="18">
                  <c:v>2609</c:v>
                </c:pt>
                <c:pt idx="19">
                  <c:v>3031</c:v>
                </c:pt>
                <c:pt idx="20">
                  <c:v>1767</c:v>
                </c:pt>
                <c:pt idx="21">
                  <c:v>1888</c:v>
                </c:pt>
                <c:pt idx="22">
                  <c:v>1604</c:v>
                </c:pt>
                <c:pt idx="23">
                  <c:v>1962</c:v>
                </c:pt>
                <c:pt idx="24">
                  <c:v>3890</c:v>
                </c:pt>
                <c:pt idx="25">
                  <c:v>1100</c:v>
                </c:pt>
                <c:pt idx="26">
                  <c:v>1458</c:v>
                </c:pt>
                <c:pt idx="27">
                  <c:v>2526</c:v>
                </c:pt>
                <c:pt idx="28">
                  <c:v>2200</c:v>
                </c:pt>
                <c:pt idx="29">
                  <c:v>2637</c:v>
                </c:pt>
                <c:pt idx="30">
                  <c:v>1839</c:v>
                </c:pt>
                <c:pt idx="31">
                  <c:v>1000</c:v>
                </c:pt>
                <c:pt idx="32">
                  <c:v>2040</c:v>
                </c:pt>
                <c:pt idx="33">
                  <c:v>3137</c:v>
                </c:pt>
                <c:pt idx="34">
                  <c:v>1811</c:v>
                </c:pt>
                <c:pt idx="35">
                  <c:v>1437</c:v>
                </c:pt>
                <c:pt idx="36">
                  <c:v>1239</c:v>
                </c:pt>
                <c:pt idx="37">
                  <c:v>2132</c:v>
                </c:pt>
                <c:pt idx="38">
                  <c:v>4215</c:v>
                </c:pt>
                <c:pt idx="39">
                  <c:v>2162</c:v>
                </c:pt>
                <c:pt idx="40">
                  <c:v>1664</c:v>
                </c:pt>
                <c:pt idx="41">
                  <c:v>2238</c:v>
                </c:pt>
                <c:pt idx="42">
                  <c:v>2567</c:v>
                </c:pt>
                <c:pt idx="43">
                  <c:v>1200</c:v>
                </c:pt>
                <c:pt idx="44">
                  <c:v>852</c:v>
                </c:pt>
                <c:pt idx="45">
                  <c:v>1852</c:v>
                </c:pt>
                <c:pt idx="46">
                  <c:v>1203</c:v>
                </c:pt>
              </c:numCache>
            </c:numRef>
          </c:xVal>
          <c:yVal>
            <c:numRef>
              <c:f>portland!$B$1:$B$48</c:f>
              <c:numCache>
                <c:formatCode>General</c:formatCode>
                <c:ptCount val="48"/>
                <c:pt idx="0">
                  <c:v>399900</c:v>
                </c:pt>
                <c:pt idx="1">
                  <c:v>329900</c:v>
                </c:pt>
                <c:pt idx="2">
                  <c:v>369000</c:v>
                </c:pt>
                <c:pt idx="3">
                  <c:v>232000</c:v>
                </c:pt>
                <c:pt idx="4">
                  <c:v>539900</c:v>
                </c:pt>
                <c:pt idx="5">
                  <c:v>299900</c:v>
                </c:pt>
                <c:pt idx="6">
                  <c:v>314900</c:v>
                </c:pt>
                <c:pt idx="7">
                  <c:v>198999</c:v>
                </c:pt>
                <c:pt idx="8">
                  <c:v>212000</c:v>
                </c:pt>
                <c:pt idx="9">
                  <c:v>242500</c:v>
                </c:pt>
                <c:pt idx="10">
                  <c:v>239999</c:v>
                </c:pt>
                <c:pt idx="11">
                  <c:v>347000</c:v>
                </c:pt>
                <c:pt idx="12">
                  <c:v>329999</c:v>
                </c:pt>
                <c:pt idx="13">
                  <c:v>699900</c:v>
                </c:pt>
                <c:pt idx="14">
                  <c:v>259900</c:v>
                </c:pt>
                <c:pt idx="15">
                  <c:v>449900</c:v>
                </c:pt>
                <c:pt idx="16">
                  <c:v>299900</c:v>
                </c:pt>
                <c:pt idx="17">
                  <c:v>199900</c:v>
                </c:pt>
                <c:pt idx="18">
                  <c:v>499998</c:v>
                </c:pt>
                <c:pt idx="19">
                  <c:v>599000</c:v>
                </c:pt>
                <c:pt idx="20">
                  <c:v>252900</c:v>
                </c:pt>
                <c:pt idx="21">
                  <c:v>255000</c:v>
                </c:pt>
                <c:pt idx="22">
                  <c:v>242900</c:v>
                </c:pt>
                <c:pt idx="23">
                  <c:v>259900</c:v>
                </c:pt>
                <c:pt idx="24">
                  <c:v>573900</c:v>
                </c:pt>
                <c:pt idx="25">
                  <c:v>249900</c:v>
                </c:pt>
                <c:pt idx="26">
                  <c:v>464500</c:v>
                </c:pt>
                <c:pt idx="27">
                  <c:v>469000</c:v>
                </c:pt>
                <c:pt idx="28">
                  <c:v>475000</c:v>
                </c:pt>
                <c:pt idx="29">
                  <c:v>299900</c:v>
                </c:pt>
                <c:pt idx="30">
                  <c:v>349900</c:v>
                </c:pt>
                <c:pt idx="31">
                  <c:v>169900</c:v>
                </c:pt>
                <c:pt idx="32">
                  <c:v>314900</c:v>
                </c:pt>
                <c:pt idx="33">
                  <c:v>579900</c:v>
                </c:pt>
                <c:pt idx="34">
                  <c:v>285900</c:v>
                </c:pt>
                <c:pt idx="35">
                  <c:v>249900</c:v>
                </c:pt>
                <c:pt idx="36">
                  <c:v>229900</c:v>
                </c:pt>
                <c:pt idx="37">
                  <c:v>345000</c:v>
                </c:pt>
                <c:pt idx="38">
                  <c:v>549000</c:v>
                </c:pt>
                <c:pt idx="39">
                  <c:v>287000</c:v>
                </c:pt>
                <c:pt idx="40">
                  <c:v>368500</c:v>
                </c:pt>
                <c:pt idx="41">
                  <c:v>329900</c:v>
                </c:pt>
                <c:pt idx="42">
                  <c:v>314000</c:v>
                </c:pt>
                <c:pt idx="43">
                  <c:v>299000</c:v>
                </c:pt>
                <c:pt idx="44">
                  <c:v>179900</c:v>
                </c:pt>
                <c:pt idx="45">
                  <c:v>299900</c:v>
                </c:pt>
                <c:pt idx="46">
                  <c:v>239500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600-D54C-BB87-5E45249F8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1601568"/>
        <c:axId val="-2012924576"/>
      </c:scatterChart>
      <c:valAx>
        <c:axId val="1891601568"/>
        <c:scaling>
          <c:orientation val="minMax"/>
          <c:max val="3000"/>
        </c:scaling>
        <c:delete val="0"/>
        <c:axPos val="b"/>
        <c:numFmt formatCode="General" sourceLinked="1"/>
        <c:majorTickMark val="out"/>
        <c:minorTickMark val="none"/>
        <c:tickLblPos val="nextTo"/>
        <c:crossAx val="-2012924576"/>
        <c:crosses val="autoZero"/>
        <c:crossBetween val="midCat"/>
      </c:valAx>
      <c:valAx>
        <c:axId val="-2012924576"/>
        <c:scaling>
          <c:orientation val="minMax"/>
          <c:max val="50000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1891601568"/>
        <c:crosses val="autoZero"/>
        <c:crossBetween val="midCat"/>
        <c:majorUnit val="100000"/>
        <c:dispUnits>
          <c:builtInUnit val="thousands"/>
        </c:dispUnits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A3E-CC48-86EE-A7F97FAFCF97}"/>
            </c:ext>
          </c:extLst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A3E-CC48-86EE-A7F97FAFCF97}"/>
            </c:ext>
          </c:extLst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A3E-CC48-86EE-A7F97FAFCF97}"/>
            </c:ext>
          </c:extLst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A3E-CC48-86EE-A7F97FAFCF97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A3E-CC48-86EE-A7F97FAFCF97}"/>
            </c:ext>
          </c:extLst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A3E-CC48-86EE-A7F97FAFCF97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7A3E-CC48-86EE-A7F97FAFCF97}"/>
            </c:ext>
          </c:extLst>
        </c:ser>
        <c:ser>
          <c:idx val="0"/>
          <c:order val="0"/>
          <c:spPr>
            <a:ln w="0">
              <a:noFill/>
            </a:ln>
          </c:spPr>
          <c:marker>
            <c:symbol val="x"/>
            <c:size val="13"/>
            <c:spPr>
              <a:ln w="19050">
                <a:solidFill>
                  <a:schemeClr val="accent2"/>
                </a:solidFill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7A3E-CC48-86EE-A7F97FAFCF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3002896"/>
        <c:axId val="-2081711456"/>
      </c:scatterChart>
      <c:valAx>
        <c:axId val="-2073002896"/>
        <c:scaling>
          <c:orientation val="minMax"/>
          <c:max val="3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-2081711456"/>
        <c:crosses val="autoZero"/>
        <c:crossBetween val="midCat"/>
        <c:majorUnit val="1"/>
      </c:valAx>
      <c:valAx>
        <c:axId val="-2081711456"/>
        <c:scaling>
          <c:orientation val="minMax"/>
          <c:max val="3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-2073002896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9C6-D74D-85DC-5BE58139775B}"/>
            </c:ext>
          </c:extLst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9C6-D74D-85DC-5BE58139775B}"/>
            </c:ext>
          </c:extLst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9C6-D74D-85DC-5BE58139775B}"/>
            </c:ext>
          </c:extLst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9C6-D74D-85DC-5BE58139775B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9C6-D74D-85DC-5BE58139775B}"/>
            </c:ext>
          </c:extLst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9C6-D74D-85DC-5BE58139775B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D9C6-D74D-85DC-5BE58139775B}"/>
            </c:ext>
          </c:extLst>
        </c:ser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D9C6-D74D-85DC-5BE581397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07181632"/>
        <c:axId val="2138520688"/>
      </c:scatterChart>
      <c:valAx>
        <c:axId val="-2007181632"/>
        <c:scaling>
          <c:orientation val="minMax"/>
          <c:max val="2.5"/>
          <c:min val="-0.5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2138520688"/>
        <c:crosses val="autoZero"/>
        <c:crossBetween val="midCat"/>
        <c:majorUnit val="0.5"/>
      </c:valAx>
      <c:valAx>
        <c:axId val="2138520688"/>
        <c:scaling>
          <c:orientation val="minMax"/>
          <c:max val="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-2007181632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29-D04F-B830-8C7BF9EF7E35}"/>
            </c:ext>
          </c:extLst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29-D04F-B830-8C7BF9EF7E35}"/>
            </c:ext>
          </c:extLst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C29-D04F-B830-8C7BF9EF7E35}"/>
            </c:ext>
          </c:extLst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C29-D04F-B830-8C7BF9EF7E35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C29-D04F-B830-8C7BF9EF7E35}"/>
            </c:ext>
          </c:extLst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C29-D04F-B830-8C7BF9EF7E35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BC29-D04F-B830-8C7BF9EF7E35}"/>
            </c:ext>
          </c:extLst>
        </c:ser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BC29-D04F-B830-8C7BF9EF7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14451168"/>
        <c:axId val="-2014864208"/>
      </c:scatterChart>
      <c:valAx>
        <c:axId val="-2014451168"/>
        <c:scaling>
          <c:orientation val="minMax"/>
          <c:max val="2.5"/>
          <c:min val="-0.5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-2014864208"/>
        <c:crosses val="autoZero"/>
        <c:crossBetween val="midCat"/>
        <c:majorUnit val="0.5"/>
      </c:valAx>
      <c:valAx>
        <c:axId val="-2014864208"/>
        <c:scaling>
          <c:orientation val="minMax"/>
          <c:max val="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-2014451168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1D9-0B40-BC9D-AC1C9AB8156B}"/>
            </c:ext>
          </c:extLst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1D9-0B40-BC9D-AC1C9AB8156B}"/>
            </c:ext>
          </c:extLst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1D9-0B40-BC9D-AC1C9AB8156B}"/>
            </c:ext>
          </c:extLst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1D9-0B40-BC9D-AC1C9AB8156B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1D9-0B40-BC9D-AC1C9AB8156B}"/>
            </c:ext>
          </c:extLst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1D9-0B40-BC9D-AC1C9AB8156B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1D9-0B40-BC9D-AC1C9AB8156B}"/>
            </c:ext>
          </c:extLst>
        </c:ser>
        <c:ser>
          <c:idx val="0"/>
          <c:order val="0"/>
          <c:spPr>
            <a:ln w="0">
              <a:noFill/>
            </a:ln>
          </c:spPr>
          <c:marker>
            <c:symbol val="x"/>
            <c:size val="13"/>
            <c:spPr>
              <a:ln w="19050">
                <a:solidFill>
                  <a:schemeClr val="accent2"/>
                </a:solidFill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61D9-0B40-BC9D-AC1C9AB815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14745440"/>
        <c:axId val="-2143894848"/>
      </c:scatterChart>
      <c:valAx>
        <c:axId val="-2014745440"/>
        <c:scaling>
          <c:orientation val="minMax"/>
          <c:max val="3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-2143894848"/>
        <c:crosses val="autoZero"/>
        <c:crossBetween val="midCat"/>
        <c:majorUnit val="1"/>
      </c:valAx>
      <c:valAx>
        <c:axId val="-2143894848"/>
        <c:scaling>
          <c:orientation val="minMax"/>
          <c:max val="3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-2014745440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4A1-3A4C-A1BD-20FE94BE1834}"/>
            </c:ext>
          </c:extLst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4A1-3A4C-A1BD-20FE94BE1834}"/>
            </c:ext>
          </c:extLst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4A1-3A4C-A1BD-20FE94BE1834}"/>
            </c:ext>
          </c:extLst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4A1-3A4C-A1BD-20FE94BE1834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4A1-3A4C-A1BD-20FE94BE1834}"/>
            </c:ext>
          </c:extLst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4A1-3A4C-A1BD-20FE94BE1834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54A1-3A4C-A1BD-20FE94BE1834}"/>
            </c:ext>
          </c:extLst>
        </c:ser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54A1-3A4C-A1BD-20FE94BE18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15034000"/>
        <c:axId val="-2015085712"/>
      </c:scatterChart>
      <c:valAx>
        <c:axId val="-2015034000"/>
        <c:scaling>
          <c:orientation val="minMax"/>
          <c:max val="2.5"/>
          <c:min val="-0.5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-2015085712"/>
        <c:crosses val="autoZero"/>
        <c:crossBetween val="midCat"/>
        <c:majorUnit val="0.5"/>
      </c:valAx>
      <c:valAx>
        <c:axId val="-2015085712"/>
        <c:scaling>
          <c:orientation val="minMax"/>
          <c:max val="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-2015034000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AB3-984E-89BD-F73F8E3E0865}"/>
            </c:ext>
          </c:extLst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AB3-984E-89BD-F73F8E3E0865}"/>
            </c:ext>
          </c:extLst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AB3-984E-89BD-F73F8E3E0865}"/>
            </c:ext>
          </c:extLst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AB3-984E-89BD-F73F8E3E0865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AB3-984E-89BD-F73F8E3E0865}"/>
            </c:ext>
          </c:extLst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AB3-984E-89BD-F73F8E3E0865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AB3-984E-89BD-F73F8E3E0865}"/>
            </c:ext>
          </c:extLst>
        </c:ser>
        <c:ser>
          <c:idx val="0"/>
          <c:order val="0"/>
          <c:spPr>
            <a:ln w="0">
              <a:noFill/>
            </a:ln>
          </c:spPr>
          <c:marker>
            <c:symbol val="x"/>
            <c:size val="13"/>
            <c:spPr>
              <a:ln w="19050">
                <a:solidFill>
                  <a:schemeClr val="accent2"/>
                </a:solidFill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6AB3-984E-89BD-F73F8E3E0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0195200"/>
        <c:axId val="-2079528320"/>
      </c:scatterChart>
      <c:valAx>
        <c:axId val="-2080195200"/>
        <c:scaling>
          <c:orientation val="minMax"/>
          <c:max val="3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-2079528320"/>
        <c:crosses val="autoZero"/>
        <c:crossBetween val="midCat"/>
        <c:majorUnit val="1"/>
      </c:valAx>
      <c:valAx>
        <c:axId val="-2079528320"/>
        <c:scaling>
          <c:orientation val="minMax"/>
          <c:max val="3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-2080195200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7D1-E046-B1C9-CBEF746B8CB3}"/>
            </c:ext>
          </c:extLst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7D1-E046-B1C9-CBEF746B8CB3}"/>
            </c:ext>
          </c:extLst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7D1-E046-B1C9-CBEF746B8CB3}"/>
            </c:ext>
          </c:extLst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7D1-E046-B1C9-CBEF746B8CB3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7D1-E046-B1C9-CBEF746B8CB3}"/>
            </c:ext>
          </c:extLst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27D1-E046-B1C9-CBEF746B8CB3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27D1-E046-B1C9-CBEF746B8CB3}"/>
            </c:ext>
          </c:extLst>
        </c:ser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27D1-E046-B1C9-CBEF746B8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2748608"/>
        <c:axId val="-2081556896"/>
      </c:scatterChart>
      <c:valAx>
        <c:axId val="-2072748608"/>
        <c:scaling>
          <c:orientation val="minMax"/>
          <c:max val="2.5"/>
          <c:min val="-0.5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-2081556896"/>
        <c:crosses val="autoZero"/>
        <c:crossBetween val="midCat"/>
        <c:majorUnit val="0.5"/>
      </c:valAx>
      <c:valAx>
        <c:axId val="-2081556896"/>
        <c:scaling>
          <c:orientation val="minMax"/>
          <c:max val="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-2072748608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5CE-384A-881F-54250D86A286}"/>
            </c:ext>
          </c:extLst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5CE-384A-881F-54250D86A286}"/>
            </c:ext>
          </c:extLst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5CE-384A-881F-54250D86A286}"/>
            </c:ext>
          </c:extLst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5CE-384A-881F-54250D86A286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5CE-384A-881F-54250D86A286}"/>
            </c:ext>
          </c:extLst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25CE-384A-881F-54250D86A286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25CE-384A-881F-54250D86A286}"/>
            </c:ext>
          </c:extLst>
        </c:ser>
        <c:ser>
          <c:idx val="0"/>
          <c:order val="0"/>
          <c:spPr>
            <a:ln w="0">
              <a:noFill/>
            </a:ln>
          </c:spPr>
          <c:marker>
            <c:symbol val="x"/>
            <c:size val="13"/>
            <c:spPr>
              <a:ln w="19050">
                <a:solidFill>
                  <a:schemeClr val="accent2"/>
                </a:solidFill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25CE-384A-881F-54250D86A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9797680"/>
        <c:axId val="-2047057648"/>
      </c:scatterChart>
      <c:valAx>
        <c:axId val="-2079797680"/>
        <c:scaling>
          <c:orientation val="minMax"/>
          <c:max val="3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-2047057648"/>
        <c:crosses val="autoZero"/>
        <c:crossBetween val="midCat"/>
        <c:majorUnit val="1"/>
      </c:valAx>
      <c:valAx>
        <c:axId val="-2047057648"/>
        <c:scaling>
          <c:orientation val="minMax"/>
          <c:max val="3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-2079797680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008-5047-B87D-E36B17DA9559}"/>
            </c:ext>
          </c:extLst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008-5047-B87D-E36B17DA9559}"/>
            </c:ext>
          </c:extLst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008-5047-B87D-E36B17DA9559}"/>
            </c:ext>
          </c:extLst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008-5047-B87D-E36B17DA9559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008-5047-B87D-E36B17DA9559}"/>
            </c:ext>
          </c:extLst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2008-5047-B87D-E36B17DA9559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2008-5047-B87D-E36B17DA9559}"/>
            </c:ext>
          </c:extLst>
        </c:ser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2008-5047-B87D-E36B17DA95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21321136"/>
        <c:axId val="2138202608"/>
      </c:scatterChart>
      <c:valAx>
        <c:axId val="-2021321136"/>
        <c:scaling>
          <c:orientation val="minMax"/>
          <c:max val="2.5"/>
          <c:min val="-0.5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2138202608"/>
        <c:crosses val="autoZero"/>
        <c:crossBetween val="midCat"/>
        <c:majorUnit val="0.5"/>
      </c:valAx>
      <c:valAx>
        <c:axId val="2138202608"/>
        <c:scaling>
          <c:orientation val="minMax"/>
          <c:max val="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-2021321136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024-734E-B536-64190B52DE47}"/>
            </c:ext>
          </c:extLst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024-734E-B536-64190B52DE47}"/>
            </c:ext>
          </c:extLst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024-734E-B536-64190B52DE47}"/>
            </c:ext>
          </c:extLst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024-734E-B536-64190B52DE47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024-734E-B536-64190B52DE47}"/>
            </c:ext>
          </c:extLst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024-734E-B536-64190B52DE47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3024-734E-B536-64190B52DE47}"/>
            </c:ext>
          </c:extLst>
        </c:ser>
        <c:ser>
          <c:idx val="0"/>
          <c:order val="0"/>
          <c:spPr>
            <a:ln w="0">
              <a:noFill/>
            </a:ln>
          </c:spPr>
          <c:marker>
            <c:symbol val="x"/>
            <c:size val="13"/>
            <c:spPr>
              <a:ln w="19050">
                <a:solidFill>
                  <a:schemeClr val="accent2"/>
                </a:solidFill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3024-734E-B536-64190B52DE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18344592"/>
        <c:axId val="2138305424"/>
      </c:scatterChart>
      <c:valAx>
        <c:axId val="-2018344592"/>
        <c:scaling>
          <c:orientation val="minMax"/>
          <c:max val="3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2138305424"/>
        <c:crosses val="autoZero"/>
        <c:crossBetween val="midCat"/>
        <c:majorUnit val="1"/>
      </c:valAx>
      <c:valAx>
        <c:axId val="2138305424"/>
        <c:scaling>
          <c:orientation val="minMax"/>
          <c:max val="3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-2018344592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x"/>
            <c:size val="8"/>
            <c:spPr>
              <a:noFill/>
              <a:ln w="12700">
                <a:solidFill>
                  <a:srgbClr val="C00000"/>
                </a:solidFill>
              </a:ln>
            </c:spPr>
          </c:marker>
          <c:xVal>
            <c:numRef>
              <c:f>portland!$A$1:$A$48</c:f>
              <c:numCache>
                <c:formatCode>General</c:formatCode>
                <c:ptCount val="48"/>
                <c:pt idx="0">
                  <c:v>2104</c:v>
                </c:pt>
                <c:pt idx="1">
                  <c:v>1600</c:v>
                </c:pt>
                <c:pt idx="2">
                  <c:v>2400</c:v>
                </c:pt>
                <c:pt idx="3">
                  <c:v>1416</c:v>
                </c:pt>
                <c:pt idx="4">
                  <c:v>3000</c:v>
                </c:pt>
                <c:pt idx="5">
                  <c:v>1985</c:v>
                </c:pt>
                <c:pt idx="6">
                  <c:v>1534</c:v>
                </c:pt>
                <c:pt idx="7">
                  <c:v>1427</c:v>
                </c:pt>
                <c:pt idx="8">
                  <c:v>1380</c:v>
                </c:pt>
                <c:pt idx="9">
                  <c:v>1494</c:v>
                </c:pt>
                <c:pt idx="10">
                  <c:v>1940</c:v>
                </c:pt>
                <c:pt idx="11">
                  <c:v>2000</c:v>
                </c:pt>
                <c:pt idx="12">
                  <c:v>1890</c:v>
                </c:pt>
                <c:pt idx="13">
                  <c:v>4478</c:v>
                </c:pt>
                <c:pt idx="14">
                  <c:v>1268</c:v>
                </c:pt>
                <c:pt idx="15">
                  <c:v>2300</c:v>
                </c:pt>
                <c:pt idx="16">
                  <c:v>1320</c:v>
                </c:pt>
                <c:pt idx="17">
                  <c:v>1236</c:v>
                </c:pt>
                <c:pt idx="18">
                  <c:v>2609</c:v>
                </c:pt>
                <c:pt idx="19">
                  <c:v>3031</c:v>
                </c:pt>
                <c:pt idx="20">
                  <c:v>1767</c:v>
                </c:pt>
                <c:pt idx="21">
                  <c:v>1888</c:v>
                </c:pt>
                <c:pt idx="22">
                  <c:v>1604</c:v>
                </c:pt>
                <c:pt idx="23">
                  <c:v>1962</c:v>
                </c:pt>
                <c:pt idx="24">
                  <c:v>3890</c:v>
                </c:pt>
                <c:pt idx="25">
                  <c:v>1100</c:v>
                </c:pt>
                <c:pt idx="26">
                  <c:v>1458</c:v>
                </c:pt>
                <c:pt idx="27">
                  <c:v>2526</c:v>
                </c:pt>
                <c:pt idx="28">
                  <c:v>2200</c:v>
                </c:pt>
                <c:pt idx="29">
                  <c:v>2637</c:v>
                </c:pt>
                <c:pt idx="30">
                  <c:v>1839</c:v>
                </c:pt>
                <c:pt idx="31">
                  <c:v>1000</c:v>
                </c:pt>
                <c:pt idx="32">
                  <c:v>2040</c:v>
                </c:pt>
                <c:pt idx="33">
                  <c:v>3137</c:v>
                </c:pt>
                <c:pt idx="34">
                  <c:v>1811</c:v>
                </c:pt>
                <c:pt idx="35">
                  <c:v>1437</c:v>
                </c:pt>
                <c:pt idx="36">
                  <c:v>1239</c:v>
                </c:pt>
                <c:pt idx="37">
                  <c:v>2132</c:v>
                </c:pt>
                <c:pt idx="38">
                  <c:v>4215</c:v>
                </c:pt>
                <c:pt idx="39">
                  <c:v>2162</c:v>
                </c:pt>
                <c:pt idx="40">
                  <c:v>1664</c:v>
                </c:pt>
                <c:pt idx="41">
                  <c:v>2238</c:v>
                </c:pt>
                <c:pt idx="42">
                  <c:v>2567</c:v>
                </c:pt>
                <c:pt idx="43">
                  <c:v>1200</c:v>
                </c:pt>
                <c:pt idx="44">
                  <c:v>852</c:v>
                </c:pt>
                <c:pt idx="45">
                  <c:v>1852</c:v>
                </c:pt>
                <c:pt idx="46">
                  <c:v>1203</c:v>
                </c:pt>
              </c:numCache>
            </c:numRef>
          </c:xVal>
          <c:yVal>
            <c:numRef>
              <c:f>portland!$B$1:$B$48</c:f>
              <c:numCache>
                <c:formatCode>General</c:formatCode>
                <c:ptCount val="48"/>
                <c:pt idx="0">
                  <c:v>399900</c:v>
                </c:pt>
                <c:pt idx="1">
                  <c:v>329900</c:v>
                </c:pt>
                <c:pt idx="2">
                  <c:v>369000</c:v>
                </c:pt>
                <c:pt idx="3">
                  <c:v>232000</c:v>
                </c:pt>
                <c:pt idx="4">
                  <c:v>539900</c:v>
                </c:pt>
                <c:pt idx="5">
                  <c:v>299900</c:v>
                </c:pt>
                <c:pt idx="6">
                  <c:v>314900</c:v>
                </c:pt>
                <c:pt idx="7">
                  <c:v>198999</c:v>
                </c:pt>
                <c:pt idx="8">
                  <c:v>212000</c:v>
                </c:pt>
                <c:pt idx="9">
                  <c:v>242500</c:v>
                </c:pt>
                <c:pt idx="10">
                  <c:v>239999</c:v>
                </c:pt>
                <c:pt idx="11">
                  <c:v>347000</c:v>
                </c:pt>
                <c:pt idx="12">
                  <c:v>329999</c:v>
                </c:pt>
                <c:pt idx="13">
                  <c:v>699900</c:v>
                </c:pt>
                <c:pt idx="14">
                  <c:v>259900</c:v>
                </c:pt>
                <c:pt idx="15">
                  <c:v>449900</c:v>
                </c:pt>
                <c:pt idx="16">
                  <c:v>299900</c:v>
                </c:pt>
                <c:pt idx="17">
                  <c:v>199900</c:v>
                </c:pt>
                <c:pt idx="18">
                  <c:v>499998</c:v>
                </c:pt>
                <c:pt idx="19">
                  <c:v>599000</c:v>
                </c:pt>
                <c:pt idx="20">
                  <c:v>252900</c:v>
                </c:pt>
                <c:pt idx="21">
                  <c:v>255000</c:v>
                </c:pt>
                <c:pt idx="22">
                  <c:v>242900</c:v>
                </c:pt>
                <c:pt idx="23">
                  <c:v>259900</c:v>
                </c:pt>
                <c:pt idx="24">
                  <c:v>573900</c:v>
                </c:pt>
                <c:pt idx="25">
                  <c:v>249900</c:v>
                </c:pt>
                <c:pt idx="26">
                  <c:v>464500</c:v>
                </c:pt>
                <c:pt idx="27">
                  <c:v>469000</c:v>
                </c:pt>
                <c:pt idx="28">
                  <c:v>475000</c:v>
                </c:pt>
                <c:pt idx="29">
                  <c:v>299900</c:v>
                </c:pt>
                <c:pt idx="30">
                  <c:v>349900</c:v>
                </c:pt>
                <c:pt idx="31">
                  <c:v>169900</c:v>
                </c:pt>
                <c:pt idx="32">
                  <c:v>314900</c:v>
                </c:pt>
                <c:pt idx="33">
                  <c:v>579900</c:v>
                </c:pt>
                <c:pt idx="34">
                  <c:v>285900</c:v>
                </c:pt>
                <c:pt idx="35">
                  <c:v>249900</c:v>
                </c:pt>
                <c:pt idx="36">
                  <c:v>229900</c:v>
                </c:pt>
                <c:pt idx="37">
                  <c:v>345000</c:v>
                </c:pt>
                <c:pt idx="38">
                  <c:v>549000</c:v>
                </c:pt>
                <c:pt idx="39">
                  <c:v>287000</c:v>
                </c:pt>
                <c:pt idx="40">
                  <c:v>368500</c:v>
                </c:pt>
                <c:pt idx="41">
                  <c:v>329900</c:v>
                </c:pt>
                <c:pt idx="42">
                  <c:v>314000</c:v>
                </c:pt>
                <c:pt idx="43">
                  <c:v>299000</c:v>
                </c:pt>
                <c:pt idx="44">
                  <c:v>179900</c:v>
                </c:pt>
                <c:pt idx="45">
                  <c:v>299900</c:v>
                </c:pt>
                <c:pt idx="46">
                  <c:v>239500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C97-FB4C-83D1-84AFF1D7A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15407696"/>
        <c:axId val="2109962480"/>
      </c:scatterChart>
      <c:valAx>
        <c:axId val="-2015407696"/>
        <c:scaling>
          <c:orientation val="minMax"/>
          <c:max val="3000"/>
        </c:scaling>
        <c:delete val="0"/>
        <c:axPos val="b"/>
        <c:numFmt formatCode="General" sourceLinked="1"/>
        <c:majorTickMark val="out"/>
        <c:minorTickMark val="none"/>
        <c:tickLblPos val="nextTo"/>
        <c:crossAx val="2109962480"/>
        <c:crosses val="autoZero"/>
        <c:crossBetween val="midCat"/>
      </c:valAx>
      <c:valAx>
        <c:axId val="2109962480"/>
        <c:scaling>
          <c:orientation val="minMax"/>
          <c:max val="50000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-2015407696"/>
        <c:crosses val="autoZero"/>
        <c:crossBetween val="midCat"/>
        <c:majorUnit val="100000"/>
        <c:dispUnits>
          <c:builtInUnit val="thousands"/>
        </c:dispUnits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294-B745-9C1A-A8EBB7E9ED23}"/>
            </c:ext>
          </c:extLst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294-B745-9C1A-A8EBB7E9ED23}"/>
            </c:ext>
          </c:extLst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294-B745-9C1A-A8EBB7E9ED23}"/>
            </c:ext>
          </c:extLst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294-B745-9C1A-A8EBB7E9ED23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294-B745-9C1A-A8EBB7E9ED23}"/>
            </c:ext>
          </c:extLst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294-B745-9C1A-A8EBB7E9ED23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7294-B745-9C1A-A8EBB7E9ED23}"/>
            </c:ext>
          </c:extLst>
        </c:ser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7294-B745-9C1A-A8EBB7E9ED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0063568"/>
        <c:axId val="2138483072"/>
      </c:scatterChart>
      <c:valAx>
        <c:axId val="-2140063568"/>
        <c:scaling>
          <c:orientation val="minMax"/>
          <c:max val="2.5"/>
          <c:min val="-0.5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2138483072"/>
        <c:crosses val="autoZero"/>
        <c:crossBetween val="midCat"/>
        <c:majorUnit val="0.5"/>
      </c:valAx>
      <c:valAx>
        <c:axId val="2138483072"/>
        <c:scaling>
          <c:orientation val="minMax"/>
          <c:max val="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-2140063568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x"/>
            <c:size val="7"/>
            <c:spPr>
              <a:noFill/>
              <a:ln w="12700">
                <a:solidFill>
                  <a:srgbClr val="C00000"/>
                </a:solidFill>
              </a:ln>
            </c:spPr>
          </c:marker>
          <c:xVal>
            <c:numRef>
              <c:f>portland!$A$1:$A$48</c:f>
              <c:numCache>
                <c:formatCode>General</c:formatCode>
                <c:ptCount val="48"/>
                <c:pt idx="0">
                  <c:v>2104</c:v>
                </c:pt>
                <c:pt idx="1">
                  <c:v>1600</c:v>
                </c:pt>
                <c:pt idx="2">
                  <c:v>2400</c:v>
                </c:pt>
                <c:pt idx="3">
                  <c:v>1416</c:v>
                </c:pt>
                <c:pt idx="4">
                  <c:v>3000</c:v>
                </c:pt>
                <c:pt idx="5">
                  <c:v>1985</c:v>
                </c:pt>
                <c:pt idx="6">
                  <c:v>1534</c:v>
                </c:pt>
                <c:pt idx="7">
                  <c:v>1427</c:v>
                </c:pt>
                <c:pt idx="8">
                  <c:v>1380</c:v>
                </c:pt>
                <c:pt idx="9">
                  <c:v>1494</c:v>
                </c:pt>
                <c:pt idx="10">
                  <c:v>1940</c:v>
                </c:pt>
                <c:pt idx="11">
                  <c:v>2000</c:v>
                </c:pt>
                <c:pt idx="12">
                  <c:v>1890</c:v>
                </c:pt>
                <c:pt idx="13">
                  <c:v>4478</c:v>
                </c:pt>
                <c:pt idx="14">
                  <c:v>1268</c:v>
                </c:pt>
                <c:pt idx="15">
                  <c:v>2300</c:v>
                </c:pt>
                <c:pt idx="16">
                  <c:v>1320</c:v>
                </c:pt>
                <c:pt idx="17">
                  <c:v>1236</c:v>
                </c:pt>
                <c:pt idx="18">
                  <c:v>2609</c:v>
                </c:pt>
                <c:pt idx="19">
                  <c:v>3031</c:v>
                </c:pt>
                <c:pt idx="20">
                  <c:v>1767</c:v>
                </c:pt>
                <c:pt idx="21">
                  <c:v>1888</c:v>
                </c:pt>
                <c:pt idx="22">
                  <c:v>1604</c:v>
                </c:pt>
                <c:pt idx="23">
                  <c:v>1962</c:v>
                </c:pt>
                <c:pt idx="24">
                  <c:v>3890</c:v>
                </c:pt>
                <c:pt idx="25">
                  <c:v>1100</c:v>
                </c:pt>
                <c:pt idx="26">
                  <c:v>1458</c:v>
                </c:pt>
                <c:pt idx="27">
                  <c:v>2526</c:v>
                </c:pt>
                <c:pt idx="28">
                  <c:v>2200</c:v>
                </c:pt>
                <c:pt idx="29">
                  <c:v>2637</c:v>
                </c:pt>
                <c:pt idx="30">
                  <c:v>1839</c:v>
                </c:pt>
                <c:pt idx="31">
                  <c:v>1000</c:v>
                </c:pt>
                <c:pt idx="32">
                  <c:v>2040</c:v>
                </c:pt>
                <c:pt idx="33">
                  <c:v>3137</c:v>
                </c:pt>
                <c:pt idx="34">
                  <c:v>1811</c:v>
                </c:pt>
                <c:pt idx="35">
                  <c:v>1437</c:v>
                </c:pt>
                <c:pt idx="36">
                  <c:v>1239</c:v>
                </c:pt>
                <c:pt idx="37">
                  <c:v>2132</c:v>
                </c:pt>
                <c:pt idx="38">
                  <c:v>4215</c:v>
                </c:pt>
                <c:pt idx="39">
                  <c:v>2162</c:v>
                </c:pt>
                <c:pt idx="40">
                  <c:v>1664</c:v>
                </c:pt>
                <c:pt idx="41">
                  <c:v>2238</c:v>
                </c:pt>
                <c:pt idx="42">
                  <c:v>2567</c:v>
                </c:pt>
                <c:pt idx="43">
                  <c:v>1200</c:v>
                </c:pt>
                <c:pt idx="44">
                  <c:v>852</c:v>
                </c:pt>
                <c:pt idx="45">
                  <c:v>1852</c:v>
                </c:pt>
                <c:pt idx="46">
                  <c:v>1203</c:v>
                </c:pt>
              </c:numCache>
            </c:numRef>
          </c:xVal>
          <c:yVal>
            <c:numRef>
              <c:f>portland!$B$1:$B$48</c:f>
              <c:numCache>
                <c:formatCode>General</c:formatCode>
                <c:ptCount val="48"/>
                <c:pt idx="0">
                  <c:v>399900</c:v>
                </c:pt>
                <c:pt idx="1">
                  <c:v>329900</c:v>
                </c:pt>
                <c:pt idx="2">
                  <c:v>369000</c:v>
                </c:pt>
                <c:pt idx="3">
                  <c:v>232000</c:v>
                </c:pt>
                <c:pt idx="4">
                  <c:v>539900</c:v>
                </c:pt>
                <c:pt idx="5">
                  <c:v>299900</c:v>
                </c:pt>
                <c:pt idx="6">
                  <c:v>314900</c:v>
                </c:pt>
                <c:pt idx="7">
                  <c:v>198999</c:v>
                </c:pt>
                <c:pt idx="8">
                  <c:v>212000</c:v>
                </c:pt>
                <c:pt idx="9">
                  <c:v>242500</c:v>
                </c:pt>
                <c:pt idx="10">
                  <c:v>239999</c:v>
                </c:pt>
                <c:pt idx="11">
                  <c:v>347000</c:v>
                </c:pt>
                <c:pt idx="12">
                  <c:v>329999</c:v>
                </c:pt>
                <c:pt idx="13">
                  <c:v>699900</c:v>
                </c:pt>
                <c:pt idx="14">
                  <c:v>259900</c:v>
                </c:pt>
                <c:pt idx="15">
                  <c:v>449900</c:v>
                </c:pt>
                <c:pt idx="16">
                  <c:v>299900</c:v>
                </c:pt>
                <c:pt idx="17">
                  <c:v>199900</c:v>
                </c:pt>
                <c:pt idx="18">
                  <c:v>499998</c:v>
                </c:pt>
                <c:pt idx="19">
                  <c:v>599000</c:v>
                </c:pt>
                <c:pt idx="20">
                  <c:v>252900</c:v>
                </c:pt>
                <c:pt idx="21">
                  <c:v>255000</c:v>
                </c:pt>
                <c:pt idx="22">
                  <c:v>242900</c:v>
                </c:pt>
                <c:pt idx="23">
                  <c:v>259900</c:v>
                </c:pt>
                <c:pt idx="24">
                  <c:v>573900</c:v>
                </c:pt>
                <c:pt idx="25">
                  <c:v>249900</c:v>
                </c:pt>
                <c:pt idx="26">
                  <c:v>464500</c:v>
                </c:pt>
                <c:pt idx="27">
                  <c:v>469000</c:v>
                </c:pt>
                <c:pt idx="28">
                  <c:v>475000</c:v>
                </c:pt>
                <c:pt idx="29">
                  <c:v>299900</c:v>
                </c:pt>
                <c:pt idx="30">
                  <c:v>349900</c:v>
                </c:pt>
                <c:pt idx="31">
                  <c:v>169900</c:v>
                </c:pt>
                <c:pt idx="32">
                  <c:v>314900</c:v>
                </c:pt>
                <c:pt idx="33">
                  <c:v>579900</c:v>
                </c:pt>
                <c:pt idx="34">
                  <c:v>285900</c:v>
                </c:pt>
                <c:pt idx="35">
                  <c:v>249900</c:v>
                </c:pt>
                <c:pt idx="36">
                  <c:v>229900</c:v>
                </c:pt>
                <c:pt idx="37">
                  <c:v>345000</c:v>
                </c:pt>
                <c:pt idx="38">
                  <c:v>549000</c:v>
                </c:pt>
                <c:pt idx="39">
                  <c:v>287000</c:v>
                </c:pt>
                <c:pt idx="40">
                  <c:v>368500</c:v>
                </c:pt>
                <c:pt idx="41">
                  <c:v>329900</c:v>
                </c:pt>
                <c:pt idx="42">
                  <c:v>314000</c:v>
                </c:pt>
                <c:pt idx="43">
                  <c:v>299000</c:v>
                </c:pt>
                <c:pt idx="44">
                  <c:v>179900</c:v>
                </c:pt>
                <c:pt idx="45">
                  <c:v>299900</c:v>
                </c:pt>
                <c:pt idx="46">
                  <c:v>239500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5AC-8C4E-893E-F6C6F65A6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2368384"/>
        <c:axId val="2007571632"/>
      </c:scatterChart>
      <c:valAx>
        <c:axId val="-2082368384"/>
        <c:scaling>
          <c:orientation val="minMax"/>
          <c:max val="30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/>
        </c:spPr>
        <c:crossAx val="2007571632"/>
        <c:crosses val="autoZero"/>
        <c:crossBetween val="midCat"/>
      </c:valAx>
      <c:valAx>
        <c:axId val="2007571632"/>
        <c:scaling>
          <c:orientation val="minMax"/>
          <c:max val="50000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spPr>
          <a:ln w="25400"/>
        </c:spPr>
        <c:crossAx val="-2082368384"/>
        <c:crosses val="autoZero"/>
        <c:crossBetween val="midCat"/>
        <c:majorUnit val="100000"/>
        <c:dispUnits>
          <c:builtInUnit val="thousands"/>
        </c:dispUnits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4F5-CC46-A844-04355A00C94E}"/>
            </c:ext>
          </c:extLst>
        </c:ser>
        <c:ser>
          <c:idx val="5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4F5-CC46-A844-04355A00C94E}"/>
            </c:ext>
          </c:extLst>
        </c:ser>
        <c:ser>
          <c:idx val="6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4F5-CC46-A844-04355A00C94E}"/>
            </c:ext>
          </c:extLst>
        </c:ser>
        <c:ser>
          <c:idx val="7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4F5-CC46-A844-04355A00C94E}"/>
            </c:ext>
          </c:extLst>
        </c:ser>
        <c:ser>
          <c:idx val="2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4F5-CC46-A844-04355A00C94E}"/>
            </c:ext>
          </c:extLst>
        </c:ser>
        <c:ser>
          <c:idx val="3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4F5-CC46-A844-04355A00C94E}"/>
            </c:ext>
          </c:extLst>
        </c:ser>
        <c:ser>
          <c:idx val="1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04F5-CC46-A844-04355A00C9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21461152"/>
        <c:axId val="-2016107728"/>
      </c:scatterChart>
      <c:valAx>
        <c:axId val="-2021461152"/>
        <c:scaling>
          <c:orientation val="minMax"/>
          <c:max val="3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-2016107728"/>
        <c:crosses val="autoZero"/>
        <c:crossBetween val="midCat"/>
        <c:majorUnit val="1"/>
      </c:valAx>
      <c:valAx>
        <c:axId val="-2016107728"/>
        <c:scaling>
          <c:orientation val="minMax"/>
          <c:max val="3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-2021461152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A36-1947-AD22-709FC556D8FA}"/>
            </c:ext>
          </c:extLst>
        </c:ser>
        <c:ser>
          <c:idx val="5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A36-1947-AD22-709FC556D8FA}"/>
            </c:ext>
          </c:extLst>
        </c:ser>
        <c:ser>
          <c:idx val="6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A36-1947-AD22-709FC556D8FA}"/>
            </c:ext>
          </c:extLst>
        </c:ser>
        <c:ser>
          <c:idx val="7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A36-1947-AD22-709FC556D8FA}"/>
            </c:ext>
          </c:extLst>
        </c:ser>
        <c:ser>
          <c:idx val="2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A36-1947-AD22-709FC556D8FA}"/>
            </c:ext>
          </c:extLst>
        </c:ser>
        <c:ser>
          <c:idx val="3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8A36-1947-AD22-709FC556D8FA}"/>
            </c:ext>
          </c:extLst>
        </c:ser>
        <c:ser>
          <c:idx val="1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8A36-1947-AD22-709FC556D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7333728"/>
        <c:axId val="-2110638448"/>
      </c:scatterChart>
      <c:valAx>
        <c:axId val="-2127333728"/>
        <c:scaling>
          <c:orientation val="minMax"/>
          <c:max val="3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-2110638448"/>
        <c:crosses val="autoZero"/>
        <c:crossBetween val="midCat"/>
        <c:majorUnit val="1"/>
      </c:valAx>
      <c:valAx>
        <c:axId val="-2110638448"/>
        <c:scaling>
          <c:orientation val="minMax"/>
          <c:max val="3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-2127333728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C76-B64B-9529-36DCF1DA98C3}"/>
            </c:ext>
          </c:extLst>
        </c:ser>
        <c:ser>
          <c:idx val="5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C76-B64B-9529-36DCF1DA98C3}"/>
            </c:ext>
          </c:extLst>
        </c:ser>
        <c:ser>
          <c:idx val="6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C76-B64B-9529-36DCF1DA98C3}"/>
            </c:ext>
          </c:extLst>
        </c:ser>
        <c:ser>
          <c:idx val="7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C76-B64B-9529-36DCF1DA98C3}"/>
            </c:ext>
          </c:extLst>
        </c:ser>
        <c:ser>
          <c:idx val="2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C76-B64B-9529-36DCF1DA98C3}"/>
            </c:ext>
          </c:extLst>
        </c:ser>
        <c:ser>
          <c:idx val="3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C76-B64B-9529-36DCF1DA98C3}"/>
            </c:ext>
          </c:extLst>
        </c:ser>
        <c:ser>
          <c:idx val="1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1C76-B64B-9529-36DCF1DA98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1309312"/>
        <c:axId val="-2084404224"/>
      </c:scatterChart>
      <c:valAx>
        <c:axId val="-2111309312"/>
        <c:scaling>
          <c:orientation val="minMax"/>
          <c:max val="3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-2084404224"/>
        <c:crosses val="autoZero"/>
        <c:crossBetween val="midCat"/>
        <c:majorUnit val="1"/>
      </c:valAx>
      <c:valAx>
        <c:axId val="-2084404224"/>
        <c:scaling>
          <c:orientation val="minMax"/>
          <c:max val="3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-2111309312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F2C-8F4D-A91F-D976B1ABF338}"/>
            </c:ext>
          </c:extLst>
        </c:ser>
        <c:ser>
          <c:idx val="5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F2C-8F4D-A91F-D976B1ABF338}"/>
            </c:ext>
          </c:extLst>
        </c:ser>
        <c:ser>
          <c:idx val="6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F2C-8F4D-A91F-D976B1ABF338}"/>
            </c:ext>
          </c:extLst>
        </c:ser>
        <c:ser>
          <c:idx val="7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F2C-8F4D-A91F-D976B1ABF338}"/>
            </c:ext>
          </c:extLst>
        </c:ser>
        <c:ser>
          <c:idx val="2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F2C-8F4D-A91F-D976B1ABF338}"/>
            </c:ext>
          </c:extLst>
        </c:ser>
        <c:ser>
          <c:idx val="3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F2C-8F4D-A91F-D976B1ABF338}"/>
            </c:ext>
          </c:extLst>
        </c:ser>
        <c:ser>
          <c:idx val="1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5F2C-8F4D-A91F-D976B1ABF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9285456"/>
        <c:axId val="-2014788992"/>
      </c:scatterChart>
      <c:valAx>
        <c:axId val="-2079285456"/>
        <c:scaling>
          <c:orientation val="minMax"/>
          <c:max val="3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-2014788992"/>
        <c:crosses val="autoZero"/>
        <c:crossBetween val="midCat"/>
        <c:majorUnit val="1"/>
      </c:valAx>
      <c:valAx>
        <c:axId val="-2014788992"/>
        <c:scaling>
          <c:orientation val="minMax"/>
          <c:max val="3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-2079285456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911-7A4D-B64E-4F827603AA62}"/>
            </c:ext>
          </c:extLst>
        </c:ser>
        <c:ser>
          <c:idx val="5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911-7A4D-B64E-4F827603AA62}"/>
            </c:ext>
          </c:extLst>
        </c:ser>
        <c:ser>
          <c:idx val="6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911-7A4D-B64E-4F827603AA62}"/>
            </c:ext>
          </c:extLst>
        </c:ser>
        <c:ser>
          <c:idx val="7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911-7A4D-B64E-4F827603AA62}"/>
            </c:ext>
          </c:extLst>
        </c:ser>
        <c:ser>
          <c:idx val="2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911-7A4D-B64E-4F827603AA62}"/>
            </c:ext>
          </c:extLst>
        </c:ser>
        <c:ser>
          <c:idx val="3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911-7A4D-B64E-4F827603AA62}"/>
            </c:ext>
          </c:extLst>
        </c:ser>
        <c:ser>
          <c:idx val="1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1911-7A4D-B64E-4F827603AA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1203648"/>
        <c:axId val="-2112213184"/>
      </c:scatterChart>
      <c:valAx>
        <c:axId val="-2111203648"/>
        <c:scaling>
          <c:orientation val="minMax"/>
          <c:max val="3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-2112213184"/>
        <c:crosses val="autoZero"/>
        <c:crossBetween val="midCat"/>
        <c:majorUnit val="1"/>
      </c:valAx>
      <c:valAx>
        <c:axId val="-2112213184"/>
        <c:scaling>
          <c:orientation val="minMax"/>
          <c:max val="3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-2111203648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D6D-4D4D-8098-D6443D1B2D7C}"/>
            </c:ext>
          </c:extLst>
        </c:ser>
        <c:ser>
          <c:idx val="5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D6D-4D4D-8098-D6443D1B2D7C}"/>
            </c:ext>
          </c:extLst>
        </c:ser>
        <c:ser>
          <c:idx val="6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D6D-4D4D-8098-D6443D1B2D7C}"/>
            </c:ext>
          </c:extLst>
        </c:ser>
        <c:ser>
          <c:idx val="7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D6D-4D4D-8098-D6443D1B2D7C}"/>
            </c:ext>
          </c:extLst>
        </c:ser>
        <c:ser>
          <c:idx val="2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D6D-4D4D-8098-D6443D1B2D7C}"/>
            </c:ext>
          </c:extLst>
        </c:ser>
        <c:ser>
          <c:idx val="3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2D6D-4D4D-8098-D6443D1B2D7C}"/>
            </c:ext>
          </c:extLst>
        </c:ser>
        <c:ser>
          <c:idx val="1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2D6D-4D4D-8098-D6443D1B2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1470288"/>
        <c:axId val="-2052211520"/>
      </c:scatterChart>
      <c:valAx>
        <c:axId val="1891470288"/>
        <c:scaling>
          <c:orientation val="minMax"/>
          <c:max val="3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-2052211520"/>
        <c:crosses val="autoZero"/>
        <c:crossBetween val="midCat"/>
        <c:majorUnit val="1"/>
      </c:valAx>
      <c:valAx>
        <c:axId val="-2052211520"/>
        <c:scaling>
          <c:orientation val="minMax"/>
          <c:max val="3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1891470288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8C5-C343-98A0-656581EB0B16}"/>
            </c:ext>
          </c:extLst>
        </c:ser>
        <c:ser>
          <c:idx val="5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8C5-C343-98A0-656581EB0B16}"/>
            </c:ext>
          </c:extLst>
        </c:ser>
        <c:ser>
          <c:idx val="6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8C5-C343-98A0-656581EB0B16}"/>
            </c:ext>
          </c:extLst>
        </c:ser>
        <c:ser>
          <c:idx val="7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8C5-C343-98A0-656581EB0B16}"/>
            </c:ext>
          </c:extLst>
        </c:ser>
        <c:ser>
          <c:idx val="2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8C5-C343-98A0-656581EB0B16}"/>
            </c:ext>
          </c:extLst>
        </c:ser>
        <c:ser>
          <c:idx val="3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8C5-C343-98A0-656581EB0B16}"/>
            </c:ext>
          </c:extLst>
        </c:ser>
        <c:ser>
          <c:idx val="1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D8C5-C343-98A0-656581EB0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3949232"/>
        <c:axId val="-2112025872"/>
      </c:scatterChart>
      <c:valAx>
        <c:axId val="-2053949232"/>
        <c:scaling>
          <c:orientation val="minMax"/>
          <c:max val="3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-2112025872"/>
        <c:crosses val="autoZero"/>
        <c:crossBetween val="midCat"/>
        <c:majorUnit val="1"/>
      </c:valAx>
      <c:valAx>
        <c:axId val="-2112025872"/>
        <c:scaling>
          <c:orientation val="minMax"/>
          <c:max val="3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-2053949232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6D7-F94D-A674-DFE602A4DEC8}"/>
            </c:ext>
          </c:extLst>
        </c:ser>
        <c:ser>
          <c:idx val="5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6D7-F94D-A674-DFE602A4DEC8}"/>
            </c:ext>
          </c:extLst>
        </c:ser>
        <c:ser>
          <c:idx val="6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6D7-F94D-A674-DFE602A4DEC8}"/>
            </c:ext>
          </c:extLst>
        </c:ser>
        <c:ser>
          <c:idx val="7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6D7-F94D-A674-DFE602A4DEC8}"/>
            </c:ext>
          </c:extLst>
        </c:ser>
        <c:ser>
          <c:idx val="2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6D7-F94D-A674-DFE602A4DEC8}"/>
            </c:ext>
          </c:extLst>
        </c:ser>
        <c:ser>
          <c:idx val="3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6D7-F94D-A674-DFE602A4DEC8}"/>
            </c:ext>
          </c:extLst>
        </c:ser>
        <c:ser>
          <c:idx val="1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A6D7-F94D-A674-DFE602A4DE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3407152"/>
        <c:axId val="-2109240592"/>
      </c:scatterChart>
      <c:valAx>
        <c:axId val="-2053407152"/>
        <c:scaling>
          <c:orientation val="minMax"/>
          <c:max val="3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-2109240592"/>
        <c:crosses val="autoZero"/>
        <c:crossBetween val="midCat"/>
        <c:majorUnit val="1"/>
      </c:valAx>
      <c:valAx>
        <c:axId val="-2109240592"/>
        <c:scaling>
          <c:orientation val="minMax"/>
          <c:max val="3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-2053407152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734-A041-BE67-D63FF0D21810}"/>
            </c:ext>
          </c:extLst>
        </c:ser>
        <c:ser>
          <c:idx val="5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734-A041-BE67-D63FF0D21810}"/>
            </c:ext>
          </c:extLst>
        </c:ser>
        <c:ser>
          <c:idx val="6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734-A041-BE67-D63FF0D21810}"/>
            </c:ext>
          </c:extLst>
        </c:ser>
        <c:ser>
          <c:idx val="7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734-A041-BE67-D63FF0D21810}"/>
            </c:ext>
          </c:extLst>
        </c:ser>
        <c:ser>
          <c:idx val="2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734-A041-BE67-D63FF0D21810}"/>
            </c:ext>
          </c:extLst>
        </c:ser>
        <c:ser>
          <c:idx val="3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2734-A041-BE67-D63FF0D21810}"/>
            </c:ext>
          </c:extLst>
        </c:ser>
        <c:ser>
          <c:idx val="1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2734-A041-BE67-D63FF0D21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6835648"/>
        <c:axId val="-2107153664"/>
      </c:scatterChart>
      <c:valAx>
        <c:axId val="-2106835648"/>
        <c:scaling>
          <c:orientation val="minMax"/>
          <c:max val="3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-2107153664"/>
        <c:crosses val="autoZero"/>
        <c:crossBetween val="midCat"/>
        <c:majorUnit val="1"/>
      </c:valAx>
      <c:valAx>
        <c:axId val="-2107153664"/>
        <c:scaling>
          <c:orientation val="minMax"/>
          <c:max val="3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-2106835648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B51-F548-99A1-393CDA571B2C}"/>
            </c:ext>
          </c:extLst>
        </c:ser>
        <c:ser>
          <c:idx val="5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B51-F548-99A1-393CDA571B2C}"/>
            </c:ext>
          </c:extLst>
        </c:ser>
        <c:ser>
          <c:idx val="6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B51-F548-99A1-393CDA571B2C}"/>
            </c:ext>
          </c:extLst>
        </c:ser>
        <c:ser>
          <c:idx val="7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B51-F548-99A1-393CDA571B2C}"/>
            </c:ext>
          </c:extLst>
        </c:ser>
        <c:ser>
          <c:idx val="2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B51-F548-99A1-393CDA571B2C}"/>
            </c:ext>
          </c:extLst>
        </c:ser>
        <c:ser>
          <c:idx val="3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B51-F548-99A1-393CDA571B2C}"/>
            </c:ext>
          </c:extLst>
        </c:ser>
        <c:ser>
          <c:idx val="1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7B51-F548-99A1-393CDA571B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8943216"/>
        <c:axId val="-2122639392"/>
      </c:scatterChart>
      <c:valAx>
        <c:axId val="-2078943216"/>
        <c:scaling>
          <c:orientation val="minMax"/>
          <c:max val="3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-2122639392"/>
        <c:crosses val="autoZero"/>
        <c:crossBetween val="midCat"/>
        <c:majorUnit val="1"/>
      </c:valAx>
      <c:valAx>
        <c:axId val="-2122639392"/>
        <c:scaling>
          <c:orientation val="minMax"/>
          <c:max val="3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-2078943216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8C-964D-A65E-CB9D92CC9ACB}"/>
            </c:ext>
          </c:extLst>
        </c:ser>
        <c:ser>
          <c:idx val="5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8C-964D-A65E-CB9D92CC9ACB}"/>
            </c:ext>
          </c:extLst>
        </c:ser>
        <c:ser>
          <c:idx val="6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A8C-964D-A65E-CB9D92CC9ACB}"/>
            </c:ext>
          </c:extLst>
        </c:ser>
        <c:ser>
          <c:idx val="7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A8C-964D-A65E-CB9D92CC9ACB}"/>
            </c:ext>
          </c:extLst>
        </c:ser>
        <c:ser>
          <c:idx val="2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A8C-964D-A65E-CB9D92CC9ACB}"/>
            </c:ext>
          </c:extLst>
        </c:ser>
        <c:ser>
          <c:idx val="3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2A8C-964D-A65E-CB9D92CC9ACB}"/>
            </c:ext>
          </c:extLst>
        </c:ser>
        <c:ser>
          <c:idx val="1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2A8C-964D-A65E-CB9D92CC9A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4909312"/>
        <c:axId val="-2048938400"/>
      </c:scatterChart>
      <c:valAx>
        <c:axId val="1684909312"/>
        <c:scaling>
          <c:orientation val="minMax"/>
          <c:max val="3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-2048938400"/>
        <c:crosses val="autoZero"/>
        <c:crossBetween val="midCat"/>
        <c:majorUnit val="1"/>
      </c:valAx>
      <c:valAx>
        <c:axId val="-2048938400"/>
        <c:scaling>
          <c:orientation val="minMax"/>
          <c:max val="3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1684909312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165-FC4C-8781-CE77EC7F32C5}"/>
            </c:ext>
          </c:extLst>
        </c:ser>
        <c:ser>
          <c:idx val="5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165-FC4C-8781-CE77EC7F32C5}"/>
            </c:ext>
          </c:extLst>
        </c:ser>
        <c:ser>
          <c:idx val="6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165-FC4C-8781-CE77EC7F32C5}"/>
            </c:ext>
          </c:extLst>
        </c:ser>
        <c:ser>
          <c:idx val="7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165-FC4C-8781-CE77EC7F32C5}"/>
            </c:ext>
          </c:extLst>
        </c:ser>
        <c:ser>
          <c:idx val="2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165-FC4C-8781-CE77EC7F32C5}"/>
            </c:ext>
          </c:extLst>
        </c:ser>
        <c:ser>
          <c:idx val="3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F165-FC4C-8781-CE77EC7F32C5}"/>
            </c:ext>
          </c:extLst>
        </c:ser>
        <c:ser>
          <c:idx val="1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F165-FC4C-8781-CE77EC7F3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0557136"/>
        <c:axId val="1684280288"/>
      </c:scatterChart>
      <c:valAx>
        <c:axId val="1930557136"/>
        <c:scaling>
          <c:orientation val="minMax"/>
          <c:max val="3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1684280288"/>
        <c:crosses val="autoZero"/>
        <c:crossBetween val="midCat"/>
        <c:majorUnit val="1"/>
      </c:valAx>
      <c:valAx>
        <c:axId val="1684280288"/>
        <c:scaling>
          <c:orientation val="minMax"/>
          <c:max val="3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1930557136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5D0-B14B-9B2B-99ABF91D1086}"/>
            </c:ext>
          </c:extLst>
        </c:ser>
        <c:ser>
          <c:idx val="5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5D0-B14B-9B2B-99ABF91D1086}"/>
            </c:ext>
          </c:extLst>
        </c:ser>
        <c:ser>
          <c:idx val="6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5D0-B14B-9B2B-99ABF91D1086}"/>
            </c:ext>
          </c:extLst>
        </c:ser>
        <c:ser>
          <c:idx val="7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5D0-B14B-9B2B-99ABF91D1086}"/>
            </c:ext>
          </c:extLst>
        </c:ser>
        <c:ser>
          <c:idx val="2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5D0-B14B-9B2B-99ABF91D1086}"/>
            </c:ext>
          </c:extLst>
        </c:ser>
        <c:ser>
          <c:idx val="3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5D0-B14B-9B2B-99ABF91D1086}"/>
            </c:ext>
          </c:extLst>
        </c:ser>
        <c:ser>
          <c:idx val="1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05D0-B14B-9B2B-99ABF91D10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8199664"/>
        <c:axId val="-2014167648"/>
      </c:scatterChart>
      <c:valAx>
        <c:axId val="1908199664"/>
        <c:scaling>
          <c:orientation val="minMax"/>
          <c:max val="3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-2014167648"/>
        <c:crosses val="autoZero"/>
        <c:crossBetween val="midCat"/>
        <c:majorUnit val="1"/>
      </c:valAx>
      <c:valAx>
        <c:axId val="-2014167648"/>
        <c:scaling>
          <c:orientation val="minMax"/>
          <c:max val="3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1908199664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D3D-FB4C-AB41-F2CB35FAB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19886048"/>
        <c:axId val="-2019884576"/>
      </c:scatterChart>
      <c:valAx>
        <c:axId val="-201988604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-2019884576"/>
        <c:crosses val="autoZero"/>
        <c:crossBetween val="midCat"/>
        <c:majorUnit val="1"/>
      </c:valAx>
      <c:valAx>
        <c:axId val="-20198845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-2019886048"/>
        <c:crosses val="autoZero"/>
        <c:crossBetween val="midCat"/>
        <c:majorUnit val="1"/>
      </c:valAx>
      <c:spPr>
        <a:ln w="127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55B-B64B-B207-57848409A0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4500976"/>
        <c:axId val="-2125186112"/>
      </c:scatterChart>
      <c:valAx>
        <c:axId val="-212450097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-2125186112"/>
        <c:crosses val="autoZero"/>
        <c:crossBetween val="midCat"/>
        <c:majorUnit val="1"/>
      </c:valAx>
      <c:valAx>
        <c:axId val="-21251861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-2124500976"/>
        <c:crosses val="autoZero"/>
        <c:crossBetween val="midCat"/>
        <c:majorUnit val="1"/>
      </c:valAx>
      <c:spPr>
        <a:ln w="127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848-314E-89D4-4453DAE56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2247648"/>
        <c:axId val="-2072803776"/>
      </c:scatterChart>
      <c:valAx>
        <c:axId val="-207224764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-2072803776"/>
        <c:crosses val="autoZero"/>
        <c:crossBetween val="midCat"/>
        <c:majorUnit val="1"/>
      </c:valAx>
      <c:valAx>
        <c:axId val="-20728037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-2072247648"/>
        <c:crosses val="autoZero"/>
        <c:crossBetween val="midCat"/>
        <c:majorUnit val="1"/>
      </c:valAx>
      <c:spPr>
        <a:ln w="127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200" units="cm"/>
        </inkml:traceFormat>
        <inkml:channelProperties>
          <inkml:channelProperty channel="X" name="resolution" value="63.71682" units="1/cm"/>
          <inkml:channelProperty channel="Y" name="resolution" value="47.24409" units="1/cm"/>
        </inkml:channelProperties>
      </inkml:inkSource>
      <inkml:timestamp xml:id="ts0" timeString="2011-09-13T21:07:56.508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1" timeString="2011-09-13T21:08:19.133"/>
    </inkml:context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17403 9803</inkml:trace>
  <inkml:trace contextRef="#ctx1" brushRef="#br1">21220 2185 3555,'0'0'576,"0"-19"1058,0 19 768,0 0-608,-19 0-513,19 0-384,0-20-192,0 20-257,0 0-32,0 0 65,0 0-193,19 0-64,-19-20-192,20 20 0,0 0-32,20 0 0,-1-20 33,-19 20-33,20 0-33,-1 0 33,1 20 0,-1-20-32,1 20 32,-19-20 32,17 20-32,3-1 0,-21-19 0,0 20 0,-1-20 0,-19 20 65,0 20 63,20-19-32,-20 17 0,0 2 64,0 0-32,-20 20-32,20-1-32,-19 1 32,-1 0-64,0-1 32,20 1 1,-20-2-65,20-17 32,-21 19 0,21-1 32,0-19 0,21 19 32,-21 1 64,0 0-32,0 0 32,0-21-64,20 21-64,-20-1 32,20-19-32,0 20 97,-1-21-97,1 1 0,0 0 0,20-21-32,-21 22 32,1-22-32,20-19 0,-20 20-64,1-20 32,-3 20 32,-18-20 32,20 0 0,-20 0 64,21-20 0,-21 20-64,0-20 64,0 20-64,0-19 32,0 19 0,-21 0-128,1-20 32,2 20-64,-3 0 32,1 0 0,0 20 0,0-20 0,0 0-32,20 0-1,0 19 33,-19 1 32,19-20 0,0 20 64,-20 0-32,20 0-32,0 0 0,0 0 64,-20-1-32,20 2 0,0-2 32,0 1 64,0 0 1,0 0-97,0 0 32,0 0 0,-20-1-32,20 1 32,0 1-32,0-2 0,0 1 0,0 0 32,0-1 0,0 2 0,0-2 0,0 1 0,0 20-32,0-20 32,0 19 64,20-18 0,-20 19-32,0-1-64,0 1 32,0 0 0,20-1-32,-20 1 0,0 0 0,20 0 32,-20-1-32,0 0 32,0 2-32,19 18 64,-19-18-96,0-2 96,20 21-96,-20-21 32,0 1-128,20 0 128,-20 0-32,20 0 64,-20-1-64,0 1 64,20 0-32,-20 0 32,21 19-96,-21-19 160,0 0-64,18-1 0,-18 1-32,0 20 0,20-21 0,-20 1 0,21 0 0,-21-1 0,0 2 0,20-2 0,-20 0 32,20 2-64,-20-22 160,0 21-224,0 0 192,0-1-192,18 1 192,-18 0-96,0-20-32,0 19 64,21 1-64,-21 1 160,0-2-224,-21 0 128,21-18 32,-18 18-31,-2 1 63,0 0 64,-1-1-96,1 1-64,-19-20 128,19 21 128,0-3-96,-20-17 161,1 19-97,19-21 64,-20 1-64,-19 0-96,18 0 33,3 0-161,-3 0 0,3-20-289,-3 19-255,21-19-225,-19 0-384,-1 0-833,20-19-640,-19-1-1218,19 0-5028</inkml:trace>
  <inkml:trace contextRef="#ctx1" brushRef="#br1" timeOffset="865.049">22530 3616 9064,'0'0'-160,"0"0"1025,0 20 928,0-1-543,0 2-418,0 18-351,0 1-65,0 0 1,0 0-33,0 0-96,0-1-128,-19-19 1,19 0-33,0-20-64,0 0 224,0 0 353,0-20-481,0 0-416,19-19 31,-19-21 129,20 0-288,0 1-353,0-1-32,0 20 769,-20 21 33,19-2-1,-19 21 256,20 0 352,-20 40 33,20 0-128,-20 0-257,0-1-96,20 1-96,-20 0-96,0 0-32,20-40 32,-20 19 96,21-19 32,-21 0 129,18 0-65,2-19-320,0-1-225,1-20-95,-1 20 224,-20 20-65,18 0 129,-18 0 352,0 20 193,0 0-97,21 20-160,-21 0 0,0-1-128,20-19-256,-20 20-545,20-20-640,0-20-993,19 19-2980</inkml:trace>
  <inkml:trace contextRef="#ctx1" brushRef="#br1" timeOffset="1111.062">23145 3735 13773,'0'0'416,"0"0"-96,0 0 1474,0 0-737,20 0-481,0 20-383,21-20-161,-23 0-321,23 0-543,-1 0-994,-22 0-1473,3 0-2691</inkml:trace>
  <inkml:trace contextRef="#ctx1" brushRef="#br1" timeOffset="1240.07">23165 3854 10057,'-20'21'128,"20"-2"737,0-19 1409,20 20-384,0-20-929,21 0-705,-3 0-512,3 0-1057,-3 0-2947</inkml:trace>
  <inkml:trace contextRef="#ctx1" brushRef="#br1" timeOffset="1827.103">23821 3556 6342,'39'-20'1217,"-39"1"416,0 19 1602,0 0-1729,0-20-898,0 20-319,0 0 31,-19 20 0,-1-1 32,0 1-31,0 1-97,0-2-64,1 21-64,19 0-32,-20-20-32,20 19 32,0-19 129,20 0-1,-1 0 0,21 0-64,0 0-96,-1-20-192,21 0-224,-21 0-513,1 0-384,-1 0-866,-19 0-2145</inkml:trace>
  <inkml:trace contextRef="#ctx1" brushRef="#br1" timeOffset="2058.117">23940 3577 6694,'0'19'3363,"0"1"-3203,0 0 2018,0 20 257,0-1-1154,0 1-833,0 0 161,0 19-257,0-19-256,0 20-96,0-20-64,0-1-320,0 1-577,0-20-961,0 0-96,0-20-1345</inkml:trace>
  <inkml:trace contextRef="#ctx1" brushRef="#br1" timeOffset="2418.138">24139 3655 12908,'18'-39'-417,"-18"39"417,21-20 1121,-1 20-672,0-19-385,0 19 256,19 0-128,-19 0-64,20 19-63,-1-19-65,-19 20-32,20-20 32,-19 20-33,-3-20 1,-18 19 161,0 2 31,0-1 0,0-1-96,-18 21 64,18-20-64,0 20 32,-21-1-96,21 1 32,0 20-32,-20-20-32,20-1-64,0 1-192,0-20-321,-20 19-832,20-39-1666,0 21-6054</inkml:trace>
  <inkml:trace contextRef="#ctx1" brushRef="#br1" timeOffset="2773.158">24317 3994 8616,'0'0'4996,"20"0"-4835,-20 0 1024,19-20 769,1 20-962,0 0-543,41 0-257,-23-20-256,23 20 96,-2 0-993,-19 0-1473,19-20-3332</inkml:trace>
  <inkml:trace contextRef="#ctx1" brushRef="#br1" timeOffset="7987.456">7780 10074 4260,'20'0'128,"0"0"384,-20 0 769,20 0-63,-20 0-194,20 0-479,-20 0-161,0 0-63,20 0 31,-1 0 160,-19 0-223,20 0-33,-20 0 64,20 0 1,0 0-33,1 0-64,-3 0 64,2 0-160,1 0-31,-1 0 63,0 0 0,19 0-128,-19 0-32,0 0 32,19 0-32,-19 0 0,20 0 32,-1 0 32,-19 0-32,20 0 0,-1 0 32,-19 0-32,21 0 32,-21 0 32,18 0-64,-17 0 0,19 0 32,-1 0-96,-19 0 161,20 0-33,-1 0 64,1 0 32,1 0-64,-23 0-96,22 0 0,1 0 32,-23 0-64,3 0-32,19 0 128,-1 0-64,-19-19-32,20 19 64,-1 0-32,1 0-32,19 0 96,-19 0-31,19 0-33,2 0-32,-2 0 64,-19 0-64,19 0 32,1 0 32,-1 0-64,2 0 0,-2 0-32,-19 0 32,19 0 0,0 0 0,1 0 32,-1 0-32,2 0 0,-3 0 32,1 0-32,2 0 64,18 0 32,-19 0-64,-1 0-64,0 0 64,2 0-64,-2 0 32,20 0 32,-19 0-32,19 0 0,-20-20 0,22 20 64,-2 0-64,0 0 0,0 0 0,2 0-64,-2 0 64,0 0 0,0 0 64,0 0-64,-19 0 0,19 0 32,0 0-32,0 0 64,22 0-32,-22 0-32,0 0 0,0 0 0,21 0 0,-21 20 0,1-20 32,20 0 0,-1-20-32,-20 20 0,20 0 32,0 0-32,1 0 64,-1 0-32,-20 0-32,20 0 0,0 0 0,0 0 0,1 0 0,-1-20 0,0 20 32,0 0 0,1 0 0,19 0 0,-20-20 0,0 20 0,21 0-32,-21 0 0,20-20 65,-19 20-65,19 0 32,0 0-32,-1-20-32,2 20 32,-1 0 0,0-20 0,21 20 0,-22-19 0,21 19 32,-19-21-32,-1 21 0,-20 0 0,21-19 0,-21 19 0,0 0 0,-20-20-161,0 20-159,0 0-320,-18 0-514,-23-20-1440,-17 20-6503</inkml:trace>
  <inkml:trace contextRef="#ctx1" brushRef="#br1" timeOffset="17978.028">13319 8226 7879,'-20'-19'192,"20"19"32,-20 0 129,20-21 512,-19 21-65,19 0-63,-20-19-353,0 19 65,0 0 95,-1 0 1,-17 0-1,-3 0-319,3 0-193,-3 0-129,-18 19 97,19 2 0,-19 18 0,19-19 32,0 20-64,1-20 64,19 19-32,-21 21 65,3-21 31,-3 21-96,21-20 0,-19 19 32,19 2-32,0-2 32,0 1 0,0-1 32,1 1 0,19-1-64,-20 1 32,20-1 32,0 1 32,0 0 0,20-1 0,-1 1 64,1-1-160,20-18 0,-20 18 32,19-19-64,1 0-64,19 20 64,2-21 32,-2-19-32,20 20 32,1-40-96,-21 20 96,20-20-128,0-20 128,2 0-128,-2 0 96,-20-20-288,20 0 63,-18 1 289,-3-1 0,3 0 0,-22 0 97,21-20 159,-40 21-128,-1-21 32,1 1-64,-20-1 193,0-20-225,0 1-64,-20-1 64,1-19 64,-1 0-32,-20 19 192,1 1 609,-1 19-608,-21 0 255,2 21-224,19 0-95,-19 18-321,19 1-385,1 1-448,19 19-64,-20 0 129,21 0-386,19 0-191,0 0-1698,0 0-6052</inkml:trace>
  <inkml:trace contextRef="#ctx1" brushRef="#br1" timeOffset="18757.072">15979 8345 5541,'0'-19'512,"0"19"-95,0-20 544,-20 0 480,20 20-32,-20-20-544,-19 0-481,-1 20-159,0 0 95,1 0-192,-22 20-128,23 0 0,-23 20 0,-18-1-128,20 1-96,19 19 96,-19 1 128,19 0 32,1 0 160,19 19 0,-21 1-32,21 19 0,20 0-96,0-19 64,0 19-95,20 0-33,21 1 0,-2-21-193,21 1-31,-1-1 128,20-19 96,2-20-128,18 0-128,-20-1 320,0-39 0,0 0 448,20 0-255,-18-39-97,-2-1 0,-20 0 32,20-20 224,-19-19 1,-21-20-1,1-1-288,1-19-192,-23-20-64,-18-1-32,-18 2 128,-23 19 320,-17-1 769,-23 41 160,2 19-448,0 0-449,0 40-320,-20-19-224,38 39-897,-18 0-737,39 0-288,-19 20-416,18-1-2755</inkml:trace>
  <inkml:trace contextRef="#ctx1" brushRef="#br1" timeOffset="20026.145">6966 11425 7879,'0'0'961,"0"0"-865,0 0-64,0 0 705,0 0 31,0 0-671,0 0-194,0 0 161,0 0 353,20 0 288,-20 0-193,20 0-224,0 0 161,0 0-129,0 0-192,19 0-96,2 0 64,-3 0-96,23 0 32,-2 0 0,1-19-64,19 19 64,-20 0 32,20-20-96,2 20 64,-2 0 0,0 0-32,20 0 32,-20 0 0,41 0 1,-21 0-66,20-20 33,1 20 0,-1 0 65,19 0-33,-19 0 96,1 0 32,19 0-128,-1 0-32,-18 0 32,19 0-32,-1 0 32,2 0-64,-1 0 64,-1 0-32,-19 0 0,21 0-32,-2 0 64,-19 0-64,21 0 32,-21 0-64,-20 0 32,19 0 32,2 0 32,-21-20-32,0 20 0,0 0-32,-18-20-64,-22 20 0,0 0 0,-19 0-385,0 20-127,-21-20-321,-19 0-833,0 20-2914</inkml:trace>
  <inkml:trace contextRef="#ctx1" brushRef="#br1" timeOffset="30284.732">13319 10015 4163,'0'0'833,"0"0"833,0 0 256,0 0-321,0 0-416,0-20-352,0 20-192,0 0-225,0 0-160,0 0-160,0 20-96,0-20 64,0 20 225,20 19 191,0 21 1,-1-1-193,21 21 32,-20 0-160,19-21-64,1 21-31,1-1-33,-3-19 0,-17 0-32,19-21 0,-20 1-257,-1-20-223,-19 0-161,0 0-288,0-20 33,0-20-1315,-19 0-6469</inkml:trace>
  <inkml:trace contextRef="#ctx1" brushRef="#br1" timeOffset="30637.752">13200 10293 10473,'-21'20'1057,"21"-20"-1153,0 0 289,0 0 703,0 0 322,0 0-866,0 0-224,0-20 481,0 20 351,0 0-639,21-40-161,-1 21-128,-20-22-32,20 2 0,0 0 0,-1-2 0,1 22 0,0-1 0,0 0 0,0 20 0,-1-20-32,1 20 32,0 0-32,21 0 0,-3 0 32,3 20-32,-3 0-64,-18 0-161,1-1-223,19 1-193,-20 1-320,-1-2-768,1-19-3204</inkml:trace>
  <inkml:trace contextRef="#ctx1" brushRef="#br1" timeOffset="31185.783">15820 10154 8968,'-19'-20'352,"19"20"833,0 0-224,-20 20 0,20 0 192,-20-1-64,20 22 97,0 18-450,0 1-255,0-1-257,0 1-96,0 19-96,0-19-32,0-1-32,0-18-64,20-2-64,-20-19-257,0-20-447,0 0-578,0 0-319,0-20-3813</inkml:trace>
  <inkml:trace contextRef="#ctx1" brushRef="#br1" timeOffset="31467.799">15562 10372 11050,'-20'0'448,"20"0"1,20 0 864,-20-19 64,20-1-672,19 0-449,-19 0-160,21 0-32,-3 0 0,3-19-31,-1 18-33,-21 2 0,1-1 32,0 0 0,0 1-32,-20 19 0,0 0 288,20 19 160,-20 21-224,0-21-224,19 22 0,1-22 0,0 1-608,21 0-898,-3 0-1600,-18 0-5382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1:09:09.996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1685 2543 3651,'0'0'192,"0"0"96,0 0 994,0 0 447,0 0-480,0 0-448,0 0-192,0 0 31,0 0-127,0 0-161,20 0-31,-20 0-65,21 0-32,-21 0-64,20 0 32,18-20-96,3 20-32,-1 0 1,39 0-1,20 0 0,21 0-32,18 20 96,21-20 0,-21 0 64,-18 0 64,-1 0 97,-20 0-1,21 0-160,-21 0-96,0-20 32,-40 20-128,22 0-32,-43 0-160,3 0-480,-21 0-610,-20 20-1152,0-20-2499</inkml:trace>
  <inkml:trace contextRef="#ctx0" brushRef="#br0" timeOffset="9620.549">2440 10253 1249,'-20'0'3619,"20"20"-3138,0-20 736,-20 0 480,20 0-223,0 0-513,0 0-417,0 0-159,0 0 63,0 0-288,0 0 0,0 0-128,0 0 64,20 0 65,-20 0-33,20 0 64,21 0 192,-23 0-128,22 0-127,1 0-33,-2 0 0,1 0 32,-20 0-160,19 0 32,1 0-32,-1 0-128,-19 0-97,0 0-127,-20 0-32,20 0-193,-20 0-128,0 0-288,0 0-320,0 0 128,0 0-2659</inkml:trace>
  <inkml:trace contextRef="#ctx0" brushRef="#br0" timeOffset="9887.564">2758 10214 1921,'0'-21'1474,"0"21"-417,0 0-801,0 0 417,20 0 191,-20 0-575,19 0-193,-19 0 192,20 21 160,0-21-255,0 20-33,21-20-96,-23 19-64,22-19 32,-19 20-32,17-20 0,-17 20-32,-21-20-128,20 20 160,-40-20 448,-1 20 65,3 0-65,-23-1-96,21 2-416,0-2-1793,2 1-3332</inkml:trace>
  <inkml:trace contextRef="#ctx0" brushRef="#br0" timeOffset="10861.621">2539 11287 10217,'-20'0'673,"20"0"-97,-20 0 545,20 0 193,-18-20-1,18 20-737,0 0-511,0 0 31,0 0 32,18 20 128,2-20-160,0 0-32,21 0 128,-2 0 0,1 0-95,-1 0-65,1 0 32,0 0 32,-1 0-96,-19 0 32,20 0-96,-19 0-289,-3 0-704,2 0-384,-20 0 160,20 0-193,-20 0-383,0 0-770,0 0-576</inkml:trace>
  <inkml:trace contextRef="#ctx0" brushRef="#br0" timeOffset="11141.637">2778 11128 8776,'0'0'1697,"0"0"-2017,0 0 224,19 0 673,1 0 63,0 0-287,0 0-257,0 20 32,19-20-32,-19 20 32,21 0-96,-3-1 32,-17 1-32,19-20-32,-20 20 32,-20 0 0,19-20 0,-19 20 192,0-20 289,-19 19 224,-1 1-225,0 0-320,-21 20-224,3-20 32,-3 20-1313,3-21-2563</inkml:trace>
  <inkml:trace contextRef="#ctx0" brushRef="#br0" timeOffset="16735.957">1527 5921 2402,'0'0'1121,"0"0"-929,20 0 1217,-20 0 801,0 0-864,0 0-1058,0 0 64,0 0 161,0 0 63,0 0-223,0 0 63,0 0-32,0 0 97,0 0-65,0 0-95,20 0-33,-20 0-128,19 0 0,1 0-32,-20 0 0,20 0-96,0 0 65,1 0-33,-21 0 0,38 0 96,-17 20-32,-1-20-32,18 0 64,-17 0-96,19 0 64,-1 0-64,1 0 0,-20 0 1,19-20-1,1 20 0,1 0-64,-21 0 0,39 0 32,-19 0 0,-1 0 0,1-19-32,-1 19 0,1 0 32,0 0 32,-1 0-64,1 0 32,-1 0-32,1 0 0,1-20 32,-2 20-64,1 0 64,-1 0-32,1 0 0,0 0 0,-21 0-32,21 0 64,-20 0-32,21 0 0,-23 0 0,22 0 0,1 0 32,-23 0-32,23 0 0,-1 0-32,-1 0 32,-19 0 32,20 0-32,-1 0 64,-19-21-64,20 21 32,-1 0-32,2 0 0,-3 0 0,3 0 0,-1 0 0,-1 0 0,-19 0 0,20 0 0,-1 0 0,1 0 0,-1 0 0,1 0 32,-20 0-32,21 0 32,-23 0-32,23 0 0,-1 0 0,-1 0 32,1 0 32,-1 0 32,1 0 32,0 0-32,-21 0-31,21 0-33,1 0-64,-3 0 32,-17 0-32,19 0-1,-1 0 33,1 0 0,-1 0 0,1 0-32,0 0-32,19 0 32,-18 0 0,-3 0 0,23 0 32,-23 0-32,3 0 32,18 0 32,-19 0 32,19 0-32,-19 0 0,19 0 32,-19 0-31,19 0-1,-18 0 32,18 0-32,-19-19 32,19 19-64,-19 0 64,21 0 64,-2 0 64,-19 0-32,19 0 32,-19 0 1,19 0-65,0 0-64,-19 0-32,19 19-32,2-19 64,-23 0-96,23 0 64,-2 0-32,1 0 32,-1 0 32,2 0-32,-23 0 0,23 0-64,-2 0 96,0-19-64,-19 19 32,0 0-64,-1 0 32,1 0 0,19 0-32,-19 0 0,-1 0 32,2 0-32,-1 19 32,-1-19 0,1 0 0,-1 0 64,1 0-96,0 0 32,-20 0-32,19 0 64,2 21-64,-3-21 0,-18 0 32,21 0-32,-21 20 32,19-20 0,-19 0 32,20 0 0,-21 0-64,21 0-32,-20 0 0,19 0 32,1 0 32,1 0 0,-3 0-64,-18 0 32,21-20-96,-23 20-1,23 0-127,-21 0-64,0 0-32,-1 0 63,1 20 193,0-20 64,20 0 64,-20 0 32,-1 0 0,1 0 96,20 0 97,-19 0-161,17 0 32,3 0-64,18 0-416,1-20-1186,-21 20 1282,-19 0 448,0 0-224,-20 0-737,20-21-800,-20 21-2659</inkml:trace>
  <inkml:trace contextRef="#ctx0" brushRef="#br0" timeOffset="18076.033">3671 4153 4260,'20'39'96,"-20"1"865,0 0 1088,19 19-255,-19 21-609,0-20-64,0 19-224,0 1-96,0-21-192,0-19-193,0-1-160,0 1-160,0-40 32,0 0 65,0 0 255,0 0-128,20-19-576,-20-21-160,20-20-97,0 20 161,1 0-129,-21 1 97,20 19 192,-2 20 96,2 0 160,1 0 160,-1 20 96,0 0-95,-1 20-129,-19 19-64,20-19-64,0-1-225,-20 22-223,20-22-33,-20-19-576,0 0-1281,20 0-3459</inkml:trace>
  <inkml:trace contextRef="#ctx0" brushRef="#br0" timeOffset="18365.05">4167 4291 10890,'0'-39'64,"0"19"-128,0 20 480,0 0 193,-20 20-417,20 0-128,0 20 705,0 0 576,0 19-480,0 20-289,0-19-351,0-1-129,20 1-96,0-21 0,1 2-64,-3-22 0,2 2-33,1-2-479,-1 2-481,0-21-1025,-2 0-3043</inkml:trace>
  <inkml:trace contextRef="#ctx0" brushRef="#br0" timeOffset="18553.061">4386 4471 13708,'0'19'545,"20"-19"-1090,-20 20 802,19 0 928,-19 0-448,20 0-577,20 0-224,-20 20 128,-1-21-417,21 1-191,-20-20-673,1 20-673,-1-20-1794</inkml:trace>
  <inkml:trace contextRef="#ctx0" brushRef="#br0" timeOffset="18726.07">4584 4471 11659,'-40'39'-161,"1"-19"386,19 20 1536,-20 20-576,1-41-1089,19 21-192,0-21-256,20 2-705,20-1-961,0-20-1569</inkml:trace>
  <inkml:trace contextRef="#ctx0" brushRef="#br0" timeOffset="18956.084">4625 4192 12299,'18'40'160,"2"-20"-96,1 19 32,-1 1 353,0 0 95,-2 20-480,3-1-64,-1 1 97,-20-1-33,0-19-32,20 19-96,-20-38-33,0 18-127,-20-18-544,20-21-1058,0 0-1986</inkml:trace>
  <inkml:trace contextRef="#ctx0" brushRef="#br0" timeOffset="19498.113">5001 4490 11723,'0'0'864,"0"0"-223,0 0 1057,21 0 255,-3-19-1120,2 19-512,21 0-33,-3-20-192,-17 20-128,19 0-160,-20 0-609,-1-20-1249,1 20-1633,-20 0-4966</inkml:trace>
  <inkml:trace contextRef="#ctx0" brushRef="#br0" timeOffset="19656.124">5060 4570 4964,'0'20'4292,"20"-20"-3811,-20 0 1216,41 19 642,-23-19-802,23-19-992,-1 19-225,-21-20-288,1 20-481,0 0-2113,-20 0-10314</inkml:trace>
  <inkml:trace contextRef="#ctx0" brushRef="#br0" timeOffset="21218.213">5617 4172 10249,'20'0'481,"-20"0"-674,0 0 1,0 0 545,19 20 479,-19 20-63,20 0-64,0 19 64,-20 21-65,0-20-287,20 19-161,-20-20-224,0-19-32,20 0 0,-20 0-320,19-20-609,-19-1-385,20 2-1632,-20-21-4229</inkml:trace>
  <inkml:trace contextRef="#ctx0" brushRef="#br0" timeOffset="21384.223">5973 4490 13324,'0'0'449,"0"0"-834,0 20 513,0-20 0,0 20-544,0 0-1538,21-20-832,-21 20-2019</inkml:trace>
  <inkml:trace contextRef="#ctx0" brushRef="#br0" timeOffset="21802.247">6113 4272 10698,'0'0'2018,"20"0"-2211,-20-20 257,0 20 609,19-20-289,1 0-448,0 0 32,-20 20 32,20 0 0,-20 0-64,0 0-128,0 0-96,-20 0 224,0 20-160,0 0 127,-19 0 33,19 19-96,20-18-32,-20-2 160,20 21 64,20-20 64,0 20 64,19-20-32,-19 0 33,40-1-65,-21 1-32,1 0-32,-19 0 32,-1-20-96,-2 20 32,-18-20 320,-18 20 577,18-1-256,-41-19-225,21 21-224,-18-21-128,-3 19-64,21-19-192,0 0-673,20 0-1441,0 0-4356</inkml:trace>
  <inkml:trace contextRef="#ctx0" brushRef="#br0" timeOffset="22236.271">6629 4431 10153,'0'20'1634,"0"-20"-1314,0 0 1185,0 0-63,20 0-641,-1-20-353,21 20-160,-20 0 0,19 0-159,2-20-129,-1 20-32,-22 0-257,3 0-479,-1-20-482,0 20-575,-20 0-610,0 0-3074</inkml:trace>
  <inkml:trace contextRef="#ctx0" brushRef="#br0" timeOffset="22444.283">6767 4272 6694,'0'0'2562,"0"19"-2530,0 2 1986,0-2 64,0 21-993,0-20-704,20 20-193,-20 0-96,0-1-96,21-19-385,-21 20-1536,20-20-4998</inkml:trace>
  <inkml:trace contextRef="#ctx0" brushRef="#br0" timeOffset="23281.331">7383 4192 6630,'-19'-20'704,"19"20"930,0 0 512,-20-19-1409,20 19-545,-20 0-224,0 19 64,20-19-32,-21 40 0,3-20 32,18 20 32,0 0-96,0 0 96,18-1 0,3 1 0,-1-20 0,20 19-64,-1-19 0,1-20 64,-1 0 289,1 0 447,1-20 97,-23 20-128,22-39-128,-19 19-225,-21-20-96,0 1 33,-21-1 31,1 19-192,0-18-160,-19 19 96,-21 0-128,21 0-96,-1 20-929,20 20-2306,-19-20-6150</inkml:trace>
  <inkml:trace contextRef="#ctx0" brushRef="#br0" timeOffset="23974.371">7840 4331 9384,'0'0'1250,"0"0"-482,0 0 930,0 0-225,0 0-1120,0 0-578,0 21 1,0-21-288,0 0-737,0 0-2595</inkml:trace>
  <inkml:trace contextRef="#ctx0" brushRef="#br0" timeOffset="24283.388">8018 4291 12619,'0'0'481,"0"0"-129,0 0 577,0 21-192,21-21-417,-1 19-224,18-19 0,-17 21 0,19-2-96,-1 1-32,-19-20-224,20 20-352,-20-20-321,-1 20-417,1-20-1024,0 0-1377,-20 0-2595</inkml:trace>
  <inkml:trace contextRef="#ctx0" brushRef="#br0" timeOffset="24464.398">8296 4232 10794,'-19'20'256,"-1"0"-96,-20-1 2114,20 2-544,1 19-1218,-21-21-512,20 21-96,-1 0-640,21-1-1635,0 1-5860</inkml:trace>
  <inkml:trace contextRef="#ctx0" brushRef="#br0" timeOffset="26639.523">1667 5921 448,'-21'0'1922,"21"0"-289,0 0-640,-20 0-224,20 0 384,0 0-256,0 0-353,-20 0 129,20 0 128,0 0-161,0-19-223,0 19-161,-20 0 128,20 0 97,0 0-193,0 0-160,-19 0 64,19 0 129,-20 0-161,20 0-96,0 0-32,-20 0-32,20 0-64,0 0 32,0 0 160,0 0 128,20 0-64,-20 0-95,20 0 31,-1 0 64,1 0 0,20 0-32,-1 19-64,2-19 0,-1 0-64,-1 0-32,21-19 0,-1 19-32,-19 0 32,19 0-128,-18 0-96,-3 0-128,3 0-1,-21 0-31,0 0 32,-2 0 159,-18 0-159,0 0-96,0 0-225,0 0-576,-18 0-449,18 0-1409</inkml:trace>
  <inkml:trace contextRef="#ctx0" brushRef="#br0" timeOffset="27151.552">1527 5882 128,'-40'0'1697,"40"0"641,0 0-768,-19 0-257,19 0-128,19 0-224,-19 0 64,20 0-256,-20 0-128,0-21-225,20 21-160,-20 0-96,20 0 32,0 0-63,19 0-97,1 0 0,-1 0 64,22 0-96,-2 0 64,20 0-32,1 0 32,20 0-64,-1 0 32,-20 0-192,-20 0-673,-19 0-1057,-20 0-2498</inkml:trace>
  <inkml:trace contextRef="#ctx0" brushRef="#br0" timeOffset="30202.727">10738 10293 13164,'-19'0'-32,"19"0"128,0 0 961,0 0-96,19 0-641,1 0 225,20 0-97,19 0-128,-19 0-127,19 0-1,-18 0-160,-3 0-160,3 0-417,-1-20-448,-1 20-128,-19 0-480,0 0-481,0 0-1153,-20-20-3075</inkml:trace>
  <inkml:trace contextRef="#ctx0" brushRef="#br0" timeOffset="30448.741">11055 10154 8936,'-20'20'0,"40"-20"96,-20 0 1313,41 0-416,-21 0-384,19 0-129,21 19-31,-21 2-97,1-21-288,-20 20 256,1-1 33,-3 1-225,-18 20 96,-18-20 193,-3 0-33,1-1-64,-20 2-224,1-2-192,-1 1-769,0 0-1153,21 0-2370</inkml:trace>
  <inkml:trace contextRef="#ctx0" brushRef="#br0" timeOffset="31111.779">10738 11366 11723,'0'0'896,"20"0"-896,0 0 1122,20 0-33,-1 0-577,1 0-160,19 0-320,2 0 32,-2 0 1,-19 0-98,19 0-415,-39 0-257,20 0-576,-21 0-545,1-20-480,-20 20-1986</inkml:trace>
  <inkml:trace contextRef="#ctx0" brushRef="#br0" timeOffset="31334.792">11076 11227 4131,'40'0'865,"-21"0"801,21 20-353,0-20 192,-1 20 257,1-20-1153,1 20-353,-23-20 224,2 19-63,0 1-161,-20 0 0,-20 20 1,0-20 127,-19 20-192,-1 0-160,1-21-224,-1 21-705,-20-20-1697,21 20-8103</inkml:trace>
  <inkml:trace contextRef="#ctx0" brushRef="#br0" timeOffset="37066.119">9865 8266 640,'0'0'513,"0"0"544,0 0 1185,0 0-224,0 0-641,0 0-352,0 0 128,0 0 64,0 0-352,0 0-353,0 0-63,0 0-129,0 0-64,0 0-95,0 0-33,0 0-96,0 0 96,0 0-32,0 0 0,0 0 0,20 0 0,-20-20 96,20 20-160,-1 0 0,1-20-32,0 20 0,-20 0-32,20-19 32,0 19-32,-1 0 32,1 0 0,-20-21 32,20 21 32,0 0-64,1 0 0,-3-19 0,-18 19 33,20 0-33,0 0 0,1-20 0,-1 20 0,-2 0 64,3-20-32,-1 20 32,0 0-32,19-20-32,-19 20 32,0-20-64,0 20 32,0 0-32,0-20 0,-1 20 0,1 0 64,0-20-32,0 20 32,1-19-32,-3 19 0,-18 0 0,20-20 32,1 20 0,-1 0-32,0-21 0,-2 21-32,3-19 32,-1 19 32,0 0-32,0-20 0,-1 20-32,1 0 64,0-20-32,0 20-32,19-20 64,-19 20-32,0 0 0,0-20 0,19 20-64,-19-20 160,0 20-64,1-19-64,-1 19 64,18-20 0,-17 20-64,-1-20 0,0 20 32,19-20-32,-19 20 0,0-20 32,20 20-32,-1-20 0,-19 20 0,0 0 32,1-19-32,17 19 64,-18-20-32,1 20 32,-1-20-32,-2 20 0,3-20-32,-1 20 32,0 0 0,0-20 0,19 20-32,-19 0 32,0-21-32,0 21 64,-1-19-32,21 19 0,-20-19 32,0 19-32,-1 0 0,1-21-32,20 21 32,-19-19 0,-3 19 0,2-21 0,1 21 0,-1-20-32,18 20 32,-17 0 0,-1-19 32,0 19-32,0-20-32,19 20 0,-19-20 96,20 20-64,-20-20-64,19 20 128,-19-20-64,1 20 32,-1-20-32,18 20 0,-17 0 0,-1-19 0,0 19 0,-1-20 0,21 20-32,-20-20 96,19 0-64,-19 20 64,20-20 0,-20 20 32,19-20-96,-19 1 32,0 19-32,1 0 0,-3-20 0,2 20 0,0-20 32,21 20-32,-23-20 0,3 20 0,-1-20 0,0 1 0,0 19 0,19-21-64,-19 2 64,0 19-32,20-21 0,-21 21 32,1-19 0,20-1-32,-19 0-64,17 20 0,-17-20-1,19 0 65,-1 0 0,1 1 32,-20-1 0,19 0 0,-19 0 0,20 20 32,-21-20 0,21 0-32,1 1 0,-23-1 0,2 0 0,21 20 0,-21-20 0,-2 20-32,23-20 64,-21 0-64,0 20 64,19-19-32,-19-2 0,20 21 0,-20-19 0,-1-2 33,21 2-1,-20 0 0,19 19-32,-19-21 32,21 1 32,-21 0-32,19 0 0,1 0 32,-20 20 32,19-19-64,1-1 128,-20 0 0,19 0-32,1 0 97,-20 0 31,19 1-32,-19 19-128,21-20 32,-23-1-64,2 21-64,1-19 0,19-1 0,-20 20 0,-1-20 0,21 1 0,-20 19 0,19-21-32,1 1 64,-20 1-64,19-2 64,-19 21 0,21-19-32,-21-1 32,-2 20-64,2-20 64,1 0 0,19 20-32,-21-20 193,21 0-161,-20 0 64,19 1-96,1-1 64,19 0-32,-19 20 0,1-20 32,-3 0 32,3 0 0,-1 1 64,-1-1 160,1-1-127,-1 2-97,1-1 0,0-19-128,-1 18 96,22 1-32,-23-19-32,23 20 96,-22-2 32,21-19 0,-1 20 32,-19 1 1,19-1 63,-18-20-64,17 20-64,-17 0-32,18 0-32,-19-19-96,-1 19 160,1-1-160,-20 21-64,0-19-288,-20 19-1122,0 0-2466,-40 0-7366</inkml:trace>
  <inkml:trace contextRef="#ctx0" brushRef="#br0" timeOffset="38356.192">14232 6577 9256,'-20'0'1314,"20"-20"-354,-20 20 482,20-20-161,-19 20-576,19 0-609,-20-20-192,0 20 0,0 20-1,20-20-127,-20 20 128,1-20 32,19 20-32,-20 0 64,40 1 32,-20-2 32,19 0 96,1-19 128,20 0 33,-1 0 95,-19 0 0,20 0 97,-20-19-1,-1 0-127,1-2-65,-20 1-128,0-20-96,-20 20-32,1 1 0,-21-21-96,20 20-64,-19 20 0,-1-20-32,0 20-193,1 20 193,19-20 32,0 20-64,20 20 96,0-21 96,20 1 32,0 0 64,0 20-32,19-40 32,1 21-32,-20-2-32,-1-19 96,1 0 32,-20 0 129,20 0 255,-20 0-95,0-19-289,0-2-96,0 1-64,0-20 32,0 20-160,-20 1 0,0-1-64,1 0-97,-1 20-31,0 0 96,-20 0 0,40 20-1,-19 19 129,19-19 64,19 0-32,1 20 32,0-19 64,20-2 0,-21-19 32,1 0 32,0 19 161,0-19 127,0-19 128,-20 0-95,0 19-161,0-21 0,-20-19-64,0 20-95,-20 0-97,21 1 0,-1-1-32,0 20-289,0 0 225,0 20-192,20-20 64,0 19 96,0 1 95,20 0 66,0 0-1,0 0-32,0 1 32,-1-21-129,1 0 258,-20 19-161,0-19 64,0 0 64,0 0-64,0 0-128,0 0-1025,0-19-1922,-20 19-8072</inkml:trace>
  <inkml:trace contextRef="#ctx0" brushRef="#br0" timeOffset="39108.236">14252 6557 4067,'20'-20'1826,"-20"20"-673,0 0 545,0 0-385,0 0-736,-20 0-385,20 0-288,0 0-769,0 0-2498</inkml:trace>
  <inkml:trace contextRef="#ctx0" brushRef="#br0" timeOffset="40618.322">11831 3775 11274,'0'0'-128,"0"0"-481,0 20 866,0 20 191,18 19-256,2 21-96,-20 19 33,21 0-1,-21 1 320,0 19-64,0-39-95,0-1 351,0-39-127,0-21-385,0-19 96,0 0 833,0-19-705,20-21-287,0 0-130,-20 1-95,18-21 96,3 40 0,-1-19-64,20 18 64,-1 21-32,-19 0-96,0 0 64,0 40 96,0-20 96,-1 20-32,1 0-32,-20-1-32,20 1-64,-20-20-257,21 19-383,-21-18-610,0-2-1953</inkml:trace>
  <inkml:trace contextRef="#ctx0" brushRef="#br0" timeOffset="40921.34">12465 3914 14157,'-39'-20'-224,"19"20"64,0 20 320,0 20 64,1 19-64,-1 1 0,0 20 161,-1-21 31,21 20-160,21 1-128,-1-20 32,0-20-64,19 19-256,-19-39-32,0 0 96,0 0-193,-1-1 65,21-19-321,-20-19-832,-20 19-2082,20-40-4389</inkml:trace>
  <inkml:trace contextRef="#ctx0" brushRef="#br0" timeOffset="41101.35">12525 4212 14093,'20'40'128,"-1"-20"288,21 20 1250,1-21-513,-3 21-544,3-20-289,18 0-256,-19 0-32,0 0-192,-1 0-225,1-1-896,-1-19-897,-19 0-705,0 0-2850</inkml:trace>
  <inkml:trace contextRef="#ctx0" brushRef="#br0" timeOffset="41274.36">12962 4192 12780,'-20'0'320,"0"0"-384,0 20 769,0 20-97,-19-1-224,19 1-255,-20 20-65,19-20-128,3 19-289,-2-19-608,20-20-288,20 0-801,-20-20-2082</inkml:trace>
  <inkml:trace contextRef="#ctx0" brushRef="#br0" timeOffset="41492.373">12942 3994 12107,'39'-40'-64,"-19"20"544,20 0 1474,-19 20-1281,-3 20 32,2 20-65,1 19-320,-1 1-63,0 19-65,-20 1-128,0-1-641,-20-19-736,0 20-929,-1-21-1730</inkml:trace>
  <inkml:trace contextRef="#ctx0" brushRef="#br0" timeOffset="42849.45">12286 4789 9064,'-20'0'192,"20"0"385,0 0 512,-18 0-705,18 0-320,0 0-128,-20 0 128,20 0-64,0 0 32,-21 19 128,21-19 225,-20 21-33,0-1 65,20-1-97,0 1-224,0 20 64,0-20-64,0 0-96,20-1 320,0 21-352,21-40 97,-23 20 63,23 0-64,-1-20-32,-21 0-32,21 0 128,-20 0-32,0-20 64,-1 20 64,1-20 1,-20 0-1,0 0-32,0 1-64,0-1-224,-20-20 480,-19 20-384,19 0 0,0 1-96,-19 19 0,19-20 0,-21 20-64,3 0 0,18 0-97,-21 20 65,21-1 96,1-19-96,19 20 64,0 0 64,19 0 32,1-20 64,0 20 160,21-20-256,-23 20 512,43-20-448,-22 19 0,1-19-128,0 0-352,-1 0-481,-19 0-1409,0 0-4677</inkml:trace>
  <inkml:trace contextRef="#ctx0" brushRef="#br0" timeOffset="47102.692">12347 4928 5252,'0'-20'1442,"0"0"-1410,19 20 1537,-19-20 257,0 20-224,20-19-161,-20 19 64,0 0-127,0 0-353,-20 0-833,20 0-480,-19 19-1,-21 1 65,19 0 0,-17 0 128,-3 0 128,21 0-288,-19-1 576,19-19-448,0 20 64,0-20-32,20 20 0,0-20-1,20 0 97,0 0-128,0 0-32,19-20 128,22 20 0,-23-20-32,3 20-64,-2-19 32,1-1-64,-20 20 448,0 0-512,-20 0 544,0 0-416,-20 0 576,0 20-768,-20-1 576,-19 21-384,0-20 96,-2 0 0,22 20 96,-1-40 129,40 19-193,0-19 32,20 0 32,39 0-32,-18-19 0,38-1-64,-20 0-32,1 0-96,-1 0-64,1 20 95,-21-20 1,-19 0 192,0 20 1,-20 0 191,0 0 256,-40 0-640,1 20-32,-1 0 160,-19 0 0,19 0 64,0 20 32,21-21 1,-1-19-161,20 0-129,20 0 225,-1 0 0,21 0-160,19-19-64,-19-1 32,0 0 160,-1 0 0,1 0 32,-19 0 64,-21 0 97,0 20 63,0 0 160,-21-19-544,-19 19-64,-19 19 32,-1-19 64,1 20 96,0 0-32,-2-20-32,3 0 32,17 0-96,21 0 96,1 0-224,19-20-321,0 0 65,0 1 191,19-1-127,21-20 544,-19 20-160,-1 0 64,-2 20 96,2-19 160,-20 19 289,0 0-321,-20 19-160,2 1-64,-23 20 0,1-20 129,21 19-322,-1-19 97,0-20 96,20 20-64,20-20 64,0 0 0,-1-20 0,42 20 0,-23-20 32,3-19 1,-1 19-258,-21 0 578,1 20-417,0 0 0,-20 0 96,-20 0-224,0 20-353,1 0-384,-1 0-768,0 19-6887</inkml:trace>
  <inkml:trace contextRef="#ctx0" brushRef="#br0" timeOffset="48187.756">13558 4172 12203,'-20'0'609,"-1"0"960,21 0 449,0 0-705,0 0-896,0 0-481,21 0 512,-1 0 129,18 0-353,3 0-192,-1 0-64,-1 0-321,-19 0-1056,20 0-1602,-21 0-2754</inkml:trace>
  <inkml:trace contextRef="#ctx0" brushRef="#br0" timeOffset="48331.763">13637 4331 13612,'20'40'257,"0"-40"191,-1 0 1282,21 20-865,-20-20-833,19 0-1218,1-20-1856,-20 20-7112</inkml:trace>
  <inkml:trace contextRef="#ctx0" brushRef="#br0" timeOffset="49376.824">14471 3914 8039,'-20'0'2531,"20"20"-2499,-20-20 416,-1 20 193,1 0-257,2 19-256,-2 2-64,-1 18 288,21-19 129,0 19-65,0 1-159,0-20-129,41 0 0,-23-1 32,23-19 128,19-20 449,-21 0 96,21-20 32,-1-19-257,0-1 1,-19 0-321,-19 0 64,-21 0 289,0 1-289,-41-1-128,2 0-31,-1 21 383,-19-2-512,-1 1-96,21 20-32,-1 0-384,20 20-609,20-20-1249,0 21-1090,40-2-4099</inkml:trace>
  <inkml:trace contextRef="#ctx0" brushRef="#br0" timeOffset="49574.835">15046 4232 16655,'0'40'417,"0"-40"-417,0 19 1793,0-19-928,0 0-961,0 0-32,0 0-417,20 0-63,-20 21-385,20-21-641,-1 0-928,21-21-3364</inkml:trace>
  <inkml:trace contextRef="#ctx0" brushRef="#br0" timeOffset="49968.858">15364 4033 13196,'20'0'320,"-20"-20"-224,20 1 1442,-1-1-801,1 0-417,0 0-288,0 20 224,-20 0 128,0 0-223,0 0-289,-20 0-289,0 0 161,-19 20-32,19 0-97,-20 0 161,20 19 32,1-18-96,19-2-129,0 1 225,0 0-96,19-1 31,1 2 33,20 18-160,-1-19-32,1 0 351,0 0-95,-21 0 96,1-1-32,-20 2 416,0-21 737,-20 19 0,-19 2 32,-1-21-256,-19 19-480,-1-19-193,21 20-160,-2-20-353,21 0-1024,0 0-833,20-20-2050</inkml:trace>
  <inkml:trace contextRef="#ctx0" brushRef="#br0" timeOffset="50200.871">15702 4172 14509,'0'0'32,"0"0"-96,0 0 1538,18 20-770,3 0-383,19-20-97,-1 20-64,1 0-224,0-20-256,-1 0-353,1 20-288,-1-20-608,1 0-513,-19 0-1378,-1 0-2369</inkml:trace>
  <inkml:trace contextRef="#ctx0" brushRef="#br0" timeOffset="50365.88">16000 4093 9769,'-41'60'0,"1"-21"1313,1 21 865,19 0-1121,-20-20-705,21 19-352,-21-19-192,40-1-737,-20 1-1185,20 0-3139</inkml:trace>
  <inkml:trace contextRef="#ctx0" brushRef="#br0" timeOffset="52680.012">18798 10372 13516,'20'0'385,"0"0"-513,0 0 224,19 0 128,22 0 64,-3 0-288,1 0-192,2-19-481,-2 19-31,-19 0-610,-20 0-1793,-1 0-4292</inkml:trace>
  <inkml:trace contextRef="#ctx0" brushRef="#br0" timeOffset="52918.026">19075 10193 11210,'61'-19'0,"-22"19"160,21 19 513,-21-19 224,21 21-257,-21-1-191,1-1-225,-19 1 96,-1 0 65,-20 0-1,0 0-96,-20 19-31,-1-18-97,-19-2-96,1 1-64,-21 0-289,21 20-832,-21-21-1633,21 2-6663</inkml:trace>
  <inkml:trace contextRef="#ctx0" brushRef="#br0" timeOffset="53308.048">18838 11267 13132,'0'0'1057,"0"0"96,20 0 577,-1 0-513,41 20-384,-21-20-417,42 0-192,-2 0-192,0 0-32,-20 19-160,1-19-320,-21 0-962,1-19-1505,-19 19-1857</inkml:trace>
  <inkml:trace contextRef="#ctx0" brushRef="#br0" timeOffset="53523.06">19255 11088 12587,'-20'0'321,"20"0"-321,0 0 608,39 0 289,-19 20-416,20 0-385,19 0 160,-18 0 417,-1 0 287,-22 19-799,3 1-97,-21-1-32,-21 1-160,3 20-385,-22-20-320,-21 19 129,2 1-449,0-20-1858,19 19-6022</inkml:trace>
  <inkml:trace contextRef="#ctx0" brushRef="#br0" timeOffset="61213.5">22629 5027 1633,'0'0'1666,"0"0"480,0-20 128,0 20-1121,0 0-256,20 0 160,-20-20-96,0 20-32,0 0 63,0 0-31,0 0 32,0 0-416,0 0-321,0 0-160,0 0-96,0 0-160,0 0-481,0 0-608,0 0-769,0 0-2530</inkml:trace>
  <inkml:trace contextRef="#ctx0" brushRef="#br0" timeOffset="62410.568">18123 6836 576,'0'-20'-448</inkml:trace>
  <inkml:trace contextRef="#ctx0" brushRef="#br0" timeOffset="63945.657">18243 6776 128,'18'0'320,"-18"0"-96,0 0-160,0 0-128,0 0-32,0 0 384,0-20 962,0 20 703,0 0 354,0 0-418,0 0-672,0 0-224,0 0-160,0 0 0,0 0-353,0 0-127,0 0 31,0 0-64,0 0-159,21 0-33,-21 0-32,20 0-32,-20 0 0,20 0 32,0-20 32,-1 20 0,1 0 96,0-19-31,0-2-1,0 21 0,-1-19-64,1 19-64,0-21-64,0 21 0,19-19 32,-19 19-32,0-19 0,1 19 32,-1 0 0,0-21 0,-1 21 0,-19-20 0,20 20 64,0 0-31,0-20-33,0 20-32,-1 0 0,-19-20 0,20 20 0,0 0 0,0-20 32,0 20-32,-1 0 0,1-19 32,0 19-32,0-20 64,19 20-64,-19 0 0,21-20-64,-21 20 64,19-20 0,-19 20-32,0-20 32,0 20 32,-1 0-32,1-20 64,20 20-64,-40-19-64,39 19 128,-19 0 0,0-20-64,0 20 32,19-21-32,-19 21 0,0-19-32,1 19 32,19-20 0,-22 20 0,23-20 32,-21 20 32,19-19-32,1-2 32,0 1-32,-21 1 32,21 19-64,0-21 0,-1 2 0,2-1 0,-3 0 0,3 0 0,-1 0-32,-1 20 64,1-20-32,-1 0 0,-19 20 0,0-19 0,20-1 0,-1 20 0,-19-20 0,21 0 0,-3 20 0,3-20 32,-1 0-32,-1 1 32,1-1 32,19 20-32,-19-21-32,-1 2-32,1-1 32,1 1 0,-3 19 0,3-20 0,-3-1 32,3 1 0,-21 20-32,19-19 0,1-1 0,0 1 0,19-2 0,-18 21 0,-3-20 32,3 0 0,-1 0 0,-1 1 64,1-1-96,-1 20 32,1-20-32,0 0 0,-1 0 0,1 0 64,19 0 1,-18 1 31,-21-1 0,19 20 96,-19-20-64,20-1-128,-21 21 64,1-19-96,20-1 32,-20 20 0,19-19 32,1-1-32,1-1 96,-3 21 96,3-19 65,-3-1-65,23 0-96,-41 1 0,19-2 32,1 21 32,-20-20-128,19 1-32,-19 19 32,20-21 0,-21 21-64,21 0 0,-19-19 128,-1 19-96,18-20 0,-17 20 32,19-20 32,-21 20 33,1-20-97,0 20 96,0-20-96,0 20 32,-1 0-64,1-20 64,0 20-96,0 0 64,0-20 128,19 20-160,-19-19-32,21 19 128,-3-20-96,3 20 32,-1-20 0,19 0 384,-19 0-160,19 0 161,-19 20-65,19-19-160,-18-1-64,18-20 32,-19 19-128,-1 21-32,1-19 96,-1-1-64,1-1 32,0 21-64,-1-19 32,1-1 0,1 0-96,-3 20-192,-17-19-160,19 19-97,-21 0-32,1-21-95,0 21 223,-20 0-608,0 0-832,0-19-770,0 19-6181</inkml:trace>
  <inkml:trace contextRef="#ctx0" brushRef="#br0" timeOffset="65200.727">22809 5067 9352,'0'-20'193,"0"20"1792,0 0 386,0 0-1250,-21-20-417,21 20-223,0 0-385,-20 0-256,20 0 64,-20 0-129,2 0 129,-3 20 0,1-20 0,20 20 64,0-20-128,0 20 32,0-20-32,0 20 0,0-20-1,0 0 193,20 19-32,1-19 97,-3-19 63,2 19 32,-20-20 64,20 20 193,-20-20 31,0 20 193,-20-20-193,20 0-384,-38 20-128,17-20 32,-19 20-64,20 0-64,-19 0 64,39 20-32,-20-20-96,20 20-1,0 0 97,0 0 96,20 0 0,-1-20-32,1 19 193,20-19-129,-20 0 0,19 0 192,-19 0 64,0 0 193,1-19 31,-21-1-32,-21 0-95,21 0-161,-40 20-96,22-20-160,-23 0-64,1 20-32,20 0 0,1 0-449,-1 0-31,20 0-65,0 20 0,0-20 97,20 20 352,-1-20 63,21 0 161,-20 0 33,0 0 31,1 0 0,-21 0 352,18-20 513,-36 20-417,18 0-63,-21-20-289,1 20 64,0-20-320,-20 20 32,21 20-64,19-20-96,-20 20 64,20-20-225,0 20-352,20 0-287,-1 0-642,1-20-2562</inkml:trace>
  <inkml:trace contextRef="#ctx0" brushRef="#br0" timeOffset="65707.758">22669 5007 8648,'0'0'1441,"-20"0"-480,20 0 1569,-20 0-1825,20 0-737,0 20-128,-19-20-321,19 20-704,0 0-2018</inkml:trace>
  <inkml:trace contextRef="#ctx0" brushRef="#br0" timeOffset="66339.793">23860 4669 960,'0'0'-128,"0"0"160,-19 0-256</inkml:trace>
  <inkml:trace contextRef="#ctx0" brushRef="#br0" timeOffset="66605.809">23821 4689 1345,'-20'0'1826,"20"0"-129,-20 0 289,20 0-865,0 0-769,-20 0-63,20 0-129,0 0 288,0 0-192,0 0 225,0 0 95,0 0 353,0 0 96,0 0 0,0 0-352,0 0-353,20 0-128,0-20-192,0 20-32,39-20 32,1 1 0,-1-2 193,20-18 95,21 19 192,-21 0-320,1-20-192,-1 40-480,-20-19-385,-18-1-512,-21 20-961,0 0-994</inkml:trace>
  <inkml:trace contextRef="#ctx0" brushRef="#br0" timeOffset="67391.854">22967 3378 416,'-20'-80'4997,"1"60"-1826,19 20-2018,0 20-1089,0 0 897,0 40 32,0-1-449,19 21-224,-19-1 65,20 1-97,-20-1 32,-20 1-159,20-21 415,0-19 33,0 0 63,0-20 33,0-20 96,0 0 448,0 0-288,20-40-961,-20 20 64,20-39-128,0 19-224,0 0-129,-1 0 97,21 20 128,-20 0 128,0 1 0,19 19 96,-39 0 0,20 19 96,-20 21 32,0 0-32,20-20-96,-20 19-160,0 1-321,0 0-768,21 0-929,-21-20-1185,18-1-6150</inkml:trace>
  <inkml:trace contextRef="#ctx0" brushRef="#br0" timeOffset="67925.885">23503 3854 12203,'0'0'577,"0"0"-65,0-19 1346,-20 19-1186,20 0-896,0 0-320,-20 0 448,0 19 0,1 2 96,19 18 0,-20 1 0,20 0 0,0-1-32,0 1 32,20-20-97,-1 0 194,1-1 127,20 2 224,-20-21 1,19 0-65,1 0-32,1-21-160,-23 2 97,2-1 63,1-19 97,-21 18-1,0-18-128,-21 19-288,21-20-128,-38 20-128,-3 0 32,1 20-32,1 0-161,19 0 225,-20 20-96,20-20 32,20 20-1,0 0 193,0 0 96,20 0 161,0-1-97,20-19-128,-1 20-160,1-20-97,1 0-607,-3 0-1635,3 0-1409</inkml:trace>
  <inkml:trace contextRef="#ctx0" brushRef="#br0" timeOffset="68278.905">23999 3457 9416,'0'-59'-128,"0"39"705,0-20 1345,-20 20-801,20 20-737,-20 0-384,1 0 577,19 20 416,-20 20-65,0-1-223,20 1-192,-20 20-193,20 0-128,0 18-96,0-37-96,20 18 0,0 1-96,0-21-256,19-18-33,-19-2-255,21 1-481,-23 0-705,2-20-1025,21 0-896,-21 0-1122</inkml:trace>
  <inkml:trace contextRef="#ctx0" brushRef="#br0" timeOffset="68460.915">24139 3696 11050,'0'-41'1153,"0"22"-256,0 19 544,0 0-95,18 19-834,3 2-160,19-1-127,-20 19-129,19-19 64,1 0-160,-1 20-353,1-20-287,0-1-737,-19-19-737,-3 21-1570,-18-21-2818</inkml:trace>
  <inkml:trace contextRef="#ctx0" brushRef="#br0" timeOffset="68676.928">24475 3596 13612,'0'-19'96,"0"19"1538,-18 0-353,-3 0-960,1 0-97,0 19 160,-20 21-224,1-21 32,-1 22-224,20 18-544,-19-19-737,19 0-705,20 0-192,0-1-673,0-19-2338</inkml:trace>
  <inkml:trace contextRef="#ctx0" brushRef="#br0" timeOffset="68957.942">24516 3378 14509,'20'-20'-480,"-20"20"1184,20 0 770,19 0-673,-19 0-449,20 20-160,-1 0 128,1 19 1,-20 1-33,19 19-64,-19 1-64,0-1 33,-20 1-33,21 20-64,-42-40 32,21 19-224,-40-19-289,20 20-159,-19-41-385,-1 22-1121,1-22-2146</inkml:trace>
  <inkml:trace contextRef="#ctx0" brushRef="#br0" timeOffset="75412.313">23027 5842 7975,'0'0'-416,"0"0"63,0 19 706,0 22 672,0-2-385,0 1 1,0 19 224,0 21 128,0 19-193,-20-19-319,0 0-449,20-1 160,0-39-32,0-21-32,0-19 289,0 0 992,0 0-320,0-19-865,0-21-288,0-20-128,0 21 32,20-1-192,0 0-289,-20 21 160,19-2 385,1 21 0,20-20-32,-20 40 320,19 1-64,-19-2 161,0 21-1,-20 0-32,21-1-160,-21 1-96,18 0-160,-18-1-160,20 1-417,-20-20-544,21 0-737,-21 1-1217,0-21-4707</inkml:trace>
  <inkml:trace contextRef="#ctx0" brushRef="#br0" timeOffset="75737.331">23582 6040 13196,'0'-39'-192,"0"39"0,-20-20 608,20 20 641,0 0-865,0 0-512,-19 0 288,19 20 256,0 19 0,0 1 225,-20 20-161,20 0-160,0 0-128,20-21 0,-20 21-64,19-21-192,1-19-289,0 0-159,1 0-706,-1 0-832,-2-20-3331</inkml:trace>
  <inkml:trace contextRef="#ctx0" brushRef="#br0" timeOffset="75932.341">23702 6279 10473,'0'-40'1314,"0"40"-1442,0 0 608,20 0 577,-20 0-480,20 21-193,19-2-384,-19 1 0,20 0-256,-1 20-65,1-20-479,-1-1-353,-19 1-225,0 0-351,0-20-962,1 0-864</inkml:trace>
  <inkml:trace contextRef="#ctx0" brushRef="#br0" timeOffset="76105.352">24040 6239 8520,'-21'21'352,"1"-2"1474,-20 1-1,21 0-1152,-21 20-481,20-20-64,-19 19-256,19 1-256,0 0-673,20-1-1281,0-19-673</inkml:trace>
  <inkml:trace contextRef="#ctx0" brushRef="#br0" timeOffset="76336.365">24119 5961 12139,'38'-20'-577,"-17"20"577,-1 0 673,20 20 704,-21 20-127,1-1-1058,0 21-64,0 0 64,-20-1-64,20 1-96,-20-1-32,0 21-64,0-40-256,-20 19-865,20-19-993,-20 0-4292</inkml:trace>
  <inkml:trace contextRef="#ctx0" brushRef="#br0" timeOffset="76963.401">23027 6915 8295,'-20'0'641,"20"-20"672,0 20 705,0 0-384,0 0-898,0 0-415,20 0 287,19 20 385,1-20-384,39 0-289,21 20 225,-21-20-225,20 0-256,-19 0 0,0 0-128,39 0-224,-1 0-673,1 0 96,0 0-96,1 0-1858,-41 0-2305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39:46.510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9468 12697 5733,'-20'0'352,"20"0"673,0 0 481,0 0 319,0 20-639,0-20-386,0 0-415,0 0-353,0 0-128,0 0-1570,-20 0-3683</inkml:trace>
  <inkml:trace contextRef="#ctx0" brushRef="#br0" timeOffset="4786.272">9646 6517 5733,'0'0'0,"0"0"96,0 0 769,0 0 768,20 0-896,-20 0-288,0 0 95,0 0 225,21 0 128,-21 0-193,20 0-127,18-19-257,-17 19-32,38 0-127,-19-20 31,19 20 0,21 0-64,-1-20 0,41 20 32,-2 0 129,1 0-193,41 0 160,-22 0-32,21 0 64,-1 0-63,-18 0-65,0 0 0,-2 0 128,-19 0-256,-20 0-64,0-20 0,-20 20-448,-38 0-1058,-3 20-992,-38-20-1378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5/20/24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44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92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78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95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8414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0874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9742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11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3214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816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1749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1729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029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5766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2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448353" y="4932892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Andrew Ng</a:t>
            </a: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Ordering of</a:t>
            </a:r>
            <a:r>
              <a:rPr lang="en-US" sz="140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>
                <a:solidFill>
                  <a:prstClr val="black"/>
                </a:solidFill>
              </a:rPr>
              <a:t>buttons is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79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4.xml"/><Relationship Id="rId7" Type="http://schemas.openxmlformats.org/officeDocument/2006/relationships/image" Target="../media/image2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5" Type="http://schemas.openxmlformats.org/officeDocument/2006/relationships/chart" Target="../charts/chart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7.xml"/><Relationship Id="rId7" Type="http://schemas.openxmlformats.org/officeDocument/2006/relationships/image" Target="../media/image2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chart" Target="../charts/chart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jpg"/><Relationship Id="rId7" Type="http://schemas.openxmlformats.org/officeDocument/2006/relationships/image" Target="../media/image7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.tiff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0.xml"/><Relationship Id="rId7" Type="http://schemas.openxmlformats.org/officeDocument/2006/relationships/image" Target="../media/image2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1.png"/><Relationship Id="rId5" Type="http://schemas.openxmlformats.org/officeDocument/2006/relationships/chart" Target="../charts/chart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3.xml"/><Relationship Id="rId7" Type="http://schemas.openxmlformats.org/officeDocument/2006/relationships/image" Target="../media/image2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1.png"/><Relationship Id="rId5" Type="http://schemas.openxmlformats.org/officeDocument/2006/relationships/chart" Target="../charts/chart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16.xml"/><Relationship Id="rId7" Type="http://schemas.openxmlformats.org/officeDocument/2006/relationships/customXml" Target="../ink/ink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customXml" Target="../ink/ink2.xml"/><Relationship Id="rId3" Type="http://schemas.openxmlformats.org/officeDocument/2006/relationships/tags" Target="../tags/tag19.xml"/><Relationship Id="rId7" Type="http://schemas.openxmlformats.org/officeDocument/2006/relationships/chart" Target="../charts/chart7.xml"/><Relationship Id="rId12" Type="http://schemas.openxmlformats.org/officeDocument/2006/relationships/chart" Target="../charts/chart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1.png"/><Relationship Id="rId11" Type="http://schemas.openxmlformats.org/officeDocument/2006/relationships/chart" Target="../charts/char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8.png"/><Relationship Id="rId4" Type="http://schemas.openxmlformats.org/officeDocument/2006/relationships/tags" Target="../tags/tag20.xml"/><Relationship Id="rId9" Type="http://schemas.openxmlformats.org/officeDocument/2006/relationships/image" Target="../media/image27.png"/><Relationship Id="rId14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23.xml"/><Relationship Id="rId7" Type="http://schemas.openxmlformats.org/officeDocument/2006/relationships/image" Target="../media/image30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2.png"/><Relationship Id="rId11" Type="http://schemas.openxmlformats.org/officeDocument/2006/relationships/image" Target="../media/image3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3.png"/><Relationship Id="rId4" Type="http://schemas.openxmlformats.org/officeDocument/2006/relationships/tags" Target="../tags/tag24.xml"/><Relationship Id="rId9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37.pn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image" Target="../media/image36.png"/><Relationship Id="rId17" Type="http://schemas.openxmlformats.org/officeDocument/2006/relationships/image" Target="../media/image40.png"/><Relationship Id="rId2" Type="http://schemas.openxmlformats.org/officeDocument/2006/relationships/tags" Target="../tags/tag26.xml"/><Relationship Id="rId16" Type="http://schemas.openxmlformats.org/officeDocument/2006/relationships/image" Target="../media/image39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22.png"/><Relationship Id="rId5" Type="http://schemas.openxmlformats.org/officeDocument/2006/relationships/tags" Target="../tags/tag29.xml"/><Relationship Id="rId15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openxmlformats.org/officeDocument/2006/relationships/tags" Target="../tags/tag28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42.png"/><Relationship Id="rId18" Type="http://schemas.openxmlformats.org/officeDocument/2006/relationships/image" Target="../media/image46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41.png"/><Relationship Id="rId17" Type="http://schemas.openxmlformats.org/officeDocument/2006/relationships/image" Target="../media/image45.png"/><Relationship Id="rId2" Type="http://schemas.openxmlformats.org/officeDocument/2006/relationships/tags" Target="../tags/tag34.xml"/><Relationship Id="rId16" Type="http://schemas.openxmlformats.org/officeDocument/2006/relationships/chart" Target="../charts/chart11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30.png"/><Relationship Id="rId5" Type="http://schemas.openxmlformats.org/officeDocument/2006/relationships/tags" Target="../tags/tag37.xml"/><Relationship Id="rId15" Type="http://schemas.openxmlformats.org/officeDocument/2006/relationships/image" Target="../media/image44.png"/><Relationship Id="rId10" Type="http://schemas.openxmlformats.org/officeDocument/2006/relationships/chart" Target="../charts/chart10.xml"/><Relationship Id="rId19" Type="http://schemas.openxmlformats.org/officeDocument/2006/relationships/image" Target="../media/image47.png"/><Relationship Id="rId4" Type="http://schemas.openxmlformats.org/officeDocument/2006/relationships/tags" Target="../tags/tag36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8.png"/><Relationship Id="rId3" Type="http://schemas.openxmlformats.org/officeDocument/2006/relationships/tags" Target="../tags/tag4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5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chart" Target="../charts/chart12.xml"/><Relationship Id="rId5" Type="http://schemas.openxmlformats.org/officeDocument/2006/relationships/tags" Target="../tags/tag45.xml"/><Relationship Id="rId10" Type="http://schemas.openxmlformats.org/officeDocument/2006/relationships/image" Target="../media/image44.png"/><Relationship Id="rId4" Type="http://schemas.openxmlformats.org/officeDocument/2006/relationships/tags" Target="../tags/tag44.xml"/><Relationship Id="rId9" Type="http://schemas.openxmlformats.org/officeDocument/2006/relationships/image" Target="../media/image43.png"/><Relationship Id="rId1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image" Target="../media/image43.png"/><Relationship Id="rId18" Type="http://schemas.openxmlformats.org/officeDocument/2006/relationships/image" Target="../media/image51.png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image" Target="../media/image41.png"/><Relationship Id="rId17" Type="http://schemas.openxmlformats.org/officeDocument/2006/relationships/image" Target="../media/image50.png"/><Relationship Id="rId2" Type="http://schemas.openxmlformats.org/officeDocument/2006/relationships/tags" Target="../tags/tag48.xml"/><Relationship Id="rId16" Type="http://schemas.openxmlformats.org/officeDocument/2006/relationships/image" Target="../media/image45.pn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30.png"/><Relationship Id="rId5" Type="http://schemas.openxmlformats.org/officeDocument/2006/relationships/tags" Target="../tags/tag51.xml"/><Relationship Id="rId15" Type="http://schemas.openxmlformats.org/officeDocument/2006/relationships/chart" Target="../charts/chart14.xml"/><Relationship Id="rId10" Type="http://schemas.openxmlformats.org/officeDocument/2006/relationships/chart" Target="../charts/chart13.xml"/><Relationship Id="rId4" Type="http://schemas.openxmlformats.org/officeDocument/2006/relationships/tags" Target="../tags/tag50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image" Target="../media/image42.png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image" Target="../media/image41.png"/><Relationship Id="rId17" Type="http://schemas.openxmlformats.org/officeDocument/2006/relationships/image" Target="../media/image45.png"/><Relationship Id="rId2" Type="http://schemas.openxmlformats.org/officeDocument/2006/relationships/tags" Target="../tags/tag56.xml"/><Relationship Id="rId16" Type="http://schemas.openxmlformats.org/officeDocument/2006/relationships/chart" Target="../charts/chart1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image" Target="../media/image30.png"/><Relationship Id="rId5" Type="http://schemas.openxmlformats.org/officeDocument/2006/relationships/tags" Target="../tags/tag59.xml"/><Relationship Id="rId15" Type="http://schemas.openxmlformats.org/officeDocument/2006/relationships/image" Target="../media/image44.png"/><Relationship Id="rId10" Type="http://schemas.openxmlformats.org/officeDocument/2006/relationships/chart" Target="../charts/chart15.xml"/><Relationship Id="rId4" Type="http://schemas.openxmlformats.org/officeDocument/2006/relationships/tags" Target="../tags/tag58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image" Target="../media/image42.png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image" Target="../media/image41.png"/><Relationship Id="rId17" Type="http://schemas.openxmlformats.org/officeDocument/2006/relationships/image" Target="../media/image45.png"/><Relationship Id="rId2" Type="http://schemas.openxmlformats.org/officeDocument/2006/relationships/tags" Target="../tags/tag64.xml"/><Relationship Id="rId16" Type="http://schemas.openxmlformats.org/officeDocument/2006/relationships/chart" Target="../charts/chart18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image" Target="../media/image30.png"/><Relationship Id="rId5" Type="http://schemas.openxmlformats.org/officeDocument/2006/relationships/tags" Target="../tags/tag67.xml"/><Relationship Id="rId15" Type="http://schemas.openxmlformats.org/officeDocument/2006/relationships/image" Target="../media/image44.png"/><Relationship Id="rId10" Type="http://schemas.openxmlformats.org/officeDocument/2006/relationships/chart" Target="../charts/chart17.xml"/><Relationship Id="rId4" Type="http://schemas.openxmlformats.org/officeDocument/2006/relationships/tags" Target="../tags/tag66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43.png"/><Relationship Id="rId3" Type="http://schemas.openxmlformats.org/officeDocument/2006/relationships/tags" Target="../tags/tag73.xml"/><Relationship Id="rId21" Type="http://schemas.openxmlformats.org/officeDocument/2006/relationships/image" Target="../media/image45.png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image" Target="../media/image42.png"/><Relationship Id="rId2" Type="http://schemas.openxmlformats.org/officeDocument/2006/relationships/tags" Target="../tags/tag72.xml"/><Relationship Id="rId16" Type="http://schemas.openxmlformats.org/officeDocument/2006/relationships/image" Target="../media/image41.png"/><Relationship Id="rId20" Type="http://schemas.openxmlformats.org/officeDocument/2006/relationships/chart" Target="../charts/chart20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5" Type="http://schemas.openxmlformats.org/officeDocument/2006/relationships/image" Target="../media/image30.png"/><Relationship Id="rId10" Type="http://schemas.openxmlformats.org/officeDocument/2006/relationships/tags" Target="../tags/tag80.xml"/><Relationship Id="rId19" Type="http://schemas.openxmlformats.org/officeDocument/2006/relationships/image" Target="../media/image44.png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chart" Target="../charts/chart19.xml"/><Relationship Id="rId22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85.xml"/><Relationship Id="rId7" Type="http://schemas.openxmlformats.org/officeDocument/2006/relationships/image" Target="../media/image22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21.png"/><Relationship Id="rId11" Type="http://schemas.openxmlformats.org/officeDocument/2006/relationships/image" Target="../media/image33.emf"/><Relationship Id="rId5" Type="http://schemas.openxmlformats.org/officeDocument/2006/relationships/slideLayout" Target="../slideLayouts/slideLayout7.xml"/><Relationship Id="rId10" Type="http://schemas.openxmlformats.org/officeDocument/2006/relationships/customXml" Target="../ink/ink3.xml"/><Relationship Id="rId4" Type="http://schemas.openxmlformats.org/officeDocument/2006/relationships/tags" Target="../tags/tag86.xml"/><Relationship Id="rId9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6.png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image" Target="../media/image55.png"/><Relationship Id="rId17" Type="http://schemas.openxmlformats.org/officeDocument/2006/relationships/image" Target="../media/image57.png"/><Relationship Id="rId2" Type="http://schemas.openxmlformats.org/officeDocument/2006/relationships/tags" Target="../tags/tag88.xml"/><Relationship Id="rId16" Type="http://schemas.openxmlformats.org/officeDocument/2006/relationships/chart" Target="../charts/chart21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image" Target="../media/image54.png"/><Relationship Id="rId5" Type="http://schemas.openxmlformats.org/officeDocument/2006/relationships/tags" Target="../tags/tag91.xml"/><Relationship Id="rId15" Type="http://schemas.openxmlformats.org/officeDocument/2006/relationships/image" Target="../media/image43.png"/><Relationship Id="rId10" Type="http://schemas.openxmlformats.org/officeDocument/2006/relationships/image" Target="../media/image53.png"/><Relationship Id="rId4" Type="http://schemas.openxmlformats.org/officeDocument/2006/relationships/tags" Target="../tags/tag90.xml"/><Relationship Id="rId9" Type="http://schemas.openxmlformats.org/officeDocument/2006/relationships/image" Target="../media/image30.png"/><Relationship Id="rId1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1650" y="13716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36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Introduction to Machine Learning and Its Applications</a:t>
            </a:r>
            <a:endParaRPr lang="zh-CN" altLang="en-US" sz="36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353053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1500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Mingxuan</a:t>
            </a:r>
            <a:r>
              <a:rPr lang="en-US" altLang="zh-CN" sz="15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Sun</a:t>
            </a:r>
          </a:p>
          <a:p>
            <a:pPr algn="ctr" defTabSz="685800"/>
            <a:r>
              <a:rPr lang="en-US" altLang="zh-CN" sz="15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Associate Professor in Computer Science</a:t>
            </a:r>
          </a:p>
          <a:p>
            <a:pPr algn="ctr" defTabSz="685800"/>
            <a:r>
              <a:rPr lang="en-US" altLang="zh-CN" sz="15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Louisiana State University</a:t>
            </a:r>
          </a:p>
          <a:p>
            <a:pPr algn="ctr" defTabSz="685800"/>
            <a:r>
              <a:rPr lang="en-US" altLang="zh-CN" sz="15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May 2024</a:t>
            </a:r>
            <a:endParaRPr lang="zh-CN" altLang="en-US" sz="15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4" name="Picture 3" descr="LSU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76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40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04386-2A43-8346-9A63-3952C093B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DALL-E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7D63D-6B77-E54A-A100-43521C5D9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images from text</a:t>
            </a:r>
          </a:p>
          <a:p>
            <a:r>
              <a:rPr lang="en-US" dirty="0"/>
              <a:t>Prompt: “an armchair in the shape of an avocado…”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519CB1-9B70-284F-AC03-ACDAE7929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66950"/>
            <a:ext cx="7696200" cy="21410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924CCA-1AE3-8949-A5E4-CFA6555031E5}"/>
              </a:ext>
            </a:extLst>
          </p:cNvPr>
          <p:cNvSpPr txBox="1"/>
          <p:nvPr/>
        </p:nvSpPr>
        <p:spPr>
          <a:xfrm>
            <a:off x="1657350" y="4797251"/>
            <a:ext cx="5657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9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Slide courtesy </a:t>
            </a:r>
            <a:r>
              <a:rPr lang="en-US" altLang="zh-CN" sz="900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cs.wisc.edu</a:t>
            </a:r>
            <a:r>
              <a:rPr lang="en-US" altLang="zh-CN" sz="9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CS 760</a:t>
            </a:r>
            <a:endParaRPr lang="zh-CN" altLang="en-US" sz="9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8167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49149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9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Image courtesy of Netflix </a:t>
            </a:r>
            <a:endParaRPr lang="zh-CN" altLang="en-US" sz="9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4B8E764E-4676-E748-820C-C140A93AB4B2}"/>
              </a:ext>
            </a:extLst>
          </p:cNvPr>
          <p:cNvSpPr/>
          <p:nvPr/>
        </p:nvSpPr>
        <p:spPr>
          <a:xfrm>
            <a:off x="1371600" y="1063228"/>
            <a:ext cx="6400800" cy="37484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1872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Recommender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947721"/>
            <a:ext cx="5657850" cy="3899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49149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/>
              <a:t>Image courtesy of Amazon</a:t>
            </a:r>
            <a:endParaRPr lang="zh-CN" altLang="en-US" sz="900" dirty="0"/>
          </a:p>
        </p:txBody>
      </p:sp>
    </p:spTree>
    <p:extLst>
      <p:ext uri="{BB962C8B-B14F-4D97-AF65-F5344CB8AC3E}">
        <p14:creationId xmlns:p14="http://schemas.microsoft.com/office/powerpoint/2010/main" val="303374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Pandora (</a:t>
            </a:r>
            <a:r>
              <a:rPr lang="en-US" dirty="0" err="1"/>
              <a:t>SiriusXM</a:t>
            </a:r>
            <a:r>
              <a:rPr lang="en-US" dirty="0"/>
              <a:t>): Streaming Music</a:t>
            </a:r>
            <a:br>
              <a:rPr lang="en-US" dirty="0"/>
            </a:br>
            <a:r>
              <a:rPr lang="en-US" dirty="0"/>
              <a:t>Recommendation Engine</a:t>
            </a: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995" y="1141417"/>
            <a:ext cx="3789045" cy="3220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8771" y="4396729"/>
            <a:ext cx="555549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Content: Music Genome 450 distinct attributes such as genre, mood, tempo.</a:t>
            </a:r>
          </a:p>
          <a:p>
            <a:r>
              <a:rPr lang="en-US" sz="1350" dirty="0"/>
              <a:t>Collaborative: 70 Million User Thumbs (likes/dislikes/skips).</a:t>
            </a:r>
          </a:p>
        </p:txBody>
      </p:sp>
    </p:spTree>
    <p:extLst>
      <p:ext uri="{BB962C8B-B14F-4D97-AF65-F5344CB8AC3E}">
        <p14:creationId xmlns:p14="http://schemas.microsoft.com/office/powerpoint/2010/main" val="261149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Linear regression with one variable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224865" y="2241561"/>
            <a:ext cx="4495800" cy="1625589"/>
          </a:xfrm>
        </p:spPr>
        <p:txBody>
          <a:bodyPr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Model representation</a:t>
            </a: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          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8153400" y="4705350"/>
            <a:ext cx="9906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30961" y="4101584"/>
            <a:ext cx="3155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Slides adapted from Andrew Ng</a:t>
            </a:r>
          </a:p>
        </p:txBody>
      </p:sp>
    </p:spTree>
    <p:extLst>
      <p:ext uri="{BB962C8B-B14F-4D97-AF65-F5344CB8AC3E}">
        <p14:creationId xmlns:p14="http://schemas.microsoft.com/office/powerpoint/2010/main" val="709584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120269"/>
              </p:ext>
            </p:extLst>
          </p:nvPr>
        </p:nvGraphicFramePr>
        <p:xfrm>
          <a:off x="3267052" y="133350"/>
          <a:ext cx="53187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464366"/>
              </p:ext>
            </p:extLst>
          </p:nvPr>
        </p:nvGraphicFramePr>
        <p:xfrm>
          <a:off x="3267052" y="133350"/>
          <a:ext cx="53187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3422" y="209550"/>
            <a:ext cx="23519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Housing Prices</a:t>
            </a:r>
          </a:p>
          <a:p>
            <a:pPr algn="ctr"/>
            <a:r>
              <a:rPr lang="en-US" sz="2800" b="1" dirty="0"/>
              <a:t>(Portland, OR)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1371421"/>
            <a:ext cx="1575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Price</a:t>
            </a:r>
          </a:p>
          <a:p>
            <a:pPr algn="ctr"/>
            <a:r>
              <a:rPr lang="en-US" sz="2400" dirty="0"/>
              <a:t>(in 1000s of dollars)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09212" y="2800350"/>
            <a:ext cx="1519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Size (feet</a:t>
            </a:r>
            <a:r>
              <a:rPr lang="en-US" sz="2400" baseline="30000" dirty="0"/>
              <a:t>2</a:t>
            </a:r>
            <a:r>
              <a:rPr lang="en-US" sz="2400" dirty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3270945"/>
            <a:ext cx="4000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Supervised Learning</a:t>
            </a:r>
          </a:p>
          <a:p>
            <a:endParaRPr lang="en-US" sz="1000" dirty="0"/>
          </a:p>
          <a:p>
            <a:r>
              <a:rPr lang="en-US" sz="2400" dirty="0"/>
              <a:t>Given the “right answer” for each example in the data.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7200" y="3270945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Regression Problem</a:t>
            </a:r>
          </a:p>
          <a:p>
            <a:endParaRPr lang="en-US" sz="1000" dirty="0"/>
          </a:p>
          <a:p>
            <a:r>
              <a:rPr lang="en-US" sz="2400" dirty="0"/>
              <a:t>Predict real-valued output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114800" y="3347145"/>
            <a:ext cx="0" cy="151060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81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422" y="2495550"/>
            <a:ext cx="551266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Notation:</a:t>
            </a:r>
          </a:p>
          <a:p>
            <a:r>
              <a:rPr lang="en-US" sz="100" dirty="0"/>
              <a:t> </a:t>
            </a:r>
            <a:endParaRPr lang="en-US" sz="2000" dirty="0"/>
          </a:p>
          <a:p>
            <a:r>
              <a:rPr lang="en-US" sz="2400" dirty="0"/>
              <a:t>   </a:t>
            </a:r>
            <a:r>
              <a:rPr lang="en-US" sz="2400" b="1" dirty="0"/>
              <a:t>m</a:t>
            </a:r>
            <a:r>
              <a:rPr lang="en-US" sz="2400" dirty="0"/>
              <a:t> = Number of training examples</a:t>
            </a:r>
          </a:p>
          <a:p>
            <a:r>
              <a:rPr lang="en-US" sz="2400" dirty="0"/>
              <a:t>   </a:t>
            </a:r>
            <a:r>
              <a:rPr lang="en-US" sz="2400" b="1" dirty="0"/>
              <a:t>x</a:t>
            </a:r>
            <a:r>
              <a:rPr lang="en-US" sz="2400" dirty="0"/>
              <a:t>’s = “input” variable / features</a:t>
            </a:r>
          </a:p>
          <a:p>
            <a:r>
              <a:rPr lang="en-US" sz="2400" dirty="0"/>
              <a:t>   </a:t>
            </a:r>
            <a:r>
              <a:rPr lang="en-US" sz="2400" b="1" dirty="0"/>
              <a:t>y</a:t>
            </a:r>
            <a:r>
              <a:rPr lang="en-US" sz="2400" dirty="0"/>
              <a:t>’s = “output” variable / “target” variable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750445"/>
              </p:ext>
            </p:extLst>
          </p:nvPr>
        </p:nvGraphicFramePr>
        <p:xfrm>
          <a:off x="3276600" y="209550"/>
          <a:ext cx="5334000" cy="23241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91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2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Size in</a:t>
                      </a:r>
                      <a:r>
                        <a:rPr lang="en-US" sz="2400" b="1" u="none" strike="noStrike" baseline="0" dirty="0">
                          <a:effectLst/>
                        </a:rPr>
                        <a:t> </a:t>
                      </a:r>
                      <a:r>
                        <a:rPr lang="en-US" sz="2400" b="1" u="none" strike="noStrike" dirty="0">
                          <a:effectLst/>
                        </a:rPr>
                        <a:t>feet</a:t>
                      </a:r>
                      <a:r>
                        <a:rPr lang="en-US" sz="2400" b="1" u="none" strike="noStrike" baseline="30000" dirty="0">
                          <a:effectLst/>
                        </a:rPr>
                        <a:t>2</a:t>
                      </a:r>
                      <a:r>
                        <a:rPr lang="en-US" sz="2400" b="1" u="none" strike="noStrike" dirty="0">
                          <a:effectLst/>
                        </a:rPr>
                        <a:t> (</a:t>
                      </a:r>
                      <a:r>
                        <a:rPr lang="en-US" sz="2400" b="0" u="none" strike="noStrike" dirty="0">
                          <a:effectLst/>
                        </a:rPr>
                        <a:t>x</a:t>
                      </a:r>
                      <a:r>
                        <a:rPr lang="en-US" sz="2400" b="1" u="none" strike="noStrike" dirty="0">
                          <a:effectLst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Price ($) in 1000's (</a:t>
                      </a:r>
                      <a:r>
                        <a:rPr lang="en-US" sz="2400" b="0" u="none" strike="noStrike" dirty="0">
                          <a:effectLst/>
                        </a:rPr>
                        <a:t>y</a:t>
                      </a:r>
                      <a:r>
                        <a:rPr lang="en-US" sz="2400" b="1" u="none" strike="noStrike" dirty="0">
                          <a:effectLst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2104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1416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232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1534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852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178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…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…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3422" y="209550"/>
            <a:ext cx="23519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Training set of</a:t>
            </a:r>
          </a:p>
          <a:p>
            <a:pPr algn="ctr"/>
            <a:r>
              <a:rPr lang="en-US" sz="2800" b="1" dirty="0"/>
              <a:t>housing prices</a:t>
            </a:r>
          </a:p>
          <a:p>
            <a:pPr algn="ctr"/>
            <a:r>
              <a:rPr lang="en-US" sz="2800" b="1" dirty="0"/>
              <a:t>(Portland, OR)</a:t>
            </a:r>
          </a:p>
        </p:txBody>
      </p:sp>
    </p:spTree>
    <p:extLst>
      <p:ext uri="{BB962C8B-B14F-4D97-AF65-F5344CB8AC3E}">
        <p14:creationId xmlns:p14="http://schemas.microsoft.com/office/powerpoint/2010/main" val="323717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800600" y="438150"/>
            <a:ext cx="0" cy="4114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1048288" y="399486"/>
            <a:ext cx="2533112" cy="609600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Training Set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3488" y="1618686"/>
            <a:ext cx="3142712" cy="586556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Learning Algorithm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933844" y="2837886"/>
            <a:ext cx="762000" cy="586556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807553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Size of house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2807553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Estimated price</a:t>
            </a:r>
          </a:p>
        </p:txBody>
      </p:sp>
      <p:cxnSp>
        <p:nvCxnSpPr>
          <p:cNvPr id="12" name="Straight Arrow Connector 11"/>
          <p:cNvCxnSpPr>
            <a:stCxn id="5" idx="2"/>
            <a:endCxn id="6" idx="0"/>
          </p:cNvCxnSpPr>
          <p:nvPr/>
        </p:nvCxnSpPr>
        <p:spPr>
          <a:xfrm>
            <a:off x="2314844" y="1009086"/>
            <a:ext cx="0" cy="60960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7" idx="0"/>
          </p:cNvCxnSpPr>
          <p:nvPr/>
        </p:nvCxnSpPr>
        <p:spPr>
          <a:xfrm>
            <a:off x="2314844" y="2205242"/>
            <a:ext cx="0" cy="632644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1"/>
          </p:cNvCxnSpPr>
          <p:nvPr/>
        </p:nvCxnSpPr>
        <p:spPr>
          <a:xfrm>
            <a:off x="1143000" y="3131164"/>
            <a:ext cx="790844" cy="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3"/>
          </p:cNvCxnSpPr>
          <p:nvPr/>
        </p:nvCxnSpPr>
        <p:spPr>
          <a:xfrm>
            <a:off x="2695844" y="3131164"/>
            <a:ext cx="733156" cy="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57800" y="438150"/>
            <a:ext cx="3369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How do we represent </a:t>
            </a:r>
            <a:r>
              <a:rPr lang="en-US" sz="2400" b="1" i="1" dirty="0"/>
              <a:t>h</a:t>
            </a:r>
            <a:r>
              <a:rPr lang="en-US" sz="2400" b="1" dirty="0"/>
              <a:t> 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46147" y="3867150"/>
            <a:ext cx="3893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Linear regression with one variable.</a:t>
            </a:r>
          </a:p>
          <a:p>
            <a:r>
              <a:rPr lang="en-US" sz="2000" dirty="0"/>
              <a:t>Univariate linear regression.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" y="3790950"/>
            <a:ext cx="3956051" cy="6055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770" y="1009086"/>
            <a:ext cx="3080254" cy="271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0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      ?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2823210" y="1928812"/>
          <a:ext cx="2377440" cy="201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3257550" y="2114550"/>
            <a:ext cx="1714500" cy="1296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64188"/>
            <a:ext cx="1696112" cy="2360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123" y="438150"/>
            <a:ext cx="779277" cy="33160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886446" y="2114550"/>
            <a:ext cx="759444" cy="868233"/>
            <a:chOff x="6324600" y="2819400"/>
            <a:chExt cx="1012592" cy="115764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24600" y="2819400"/>
              <a:ext cx="495300" cy="4826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7546" y="3657600"/>
              <a:ext cx="268054" cy="30255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803521" y="2819400"/>
              <a:ext cx="47919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=0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58000" y="3576935"/>
              <a:ext cx="47919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=1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865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      ?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2823210" y="1928812"/>
          <a:ext cx="2377440" cy="201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3154680" y="2000250"/>
            <a:ext cx="1714500" cy="1296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64188"/>
            <a:ext cx="1696112" cy="2360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186" y="451392"/>
            <a:ext cx="861092" cy="36642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886451" y="2114550"/>
            <a:ext cx="850031" cy="868233"/>
            <a:chOff x="6324600" y="2819400"/>
            <a:chExt cx="1133374" cy="115764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24600" y="2819400"/>
              <a:ext cx="495300" cy="4826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7546" y="3657600"/>
              <a:ext cx="268054" cy="30255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803521" y="2819400"/>
              <a:ext cx="65445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=0.5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58000" y="3576935"/>
              <a:ext cx="47919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=1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261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SU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7653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7ED3F6-F50D-AD42-9FD4-75EF826C7260}"/>
              </a:ext>
            </a:extLst>
          </p:cNvPr>
          <p:cNvSpPr txBox="1"/>
          <p:nvPr/>
        </p:nvSpPr>
        <p:spPr>
          <a:xfrm>
            <a:off x="3486151" y="976544"/>
            <a:ext cx="3469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Mingxuan</a:t>
            </a:r>
            <a:r>
              <a:rPr lang="en-US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Sun</a:t>
            </a:r>
          </a:p>
          <a:p>
            <a:pPr defTabSz="342900"/>
            <a:r>
              <a:rPr lang="en-US" sz="135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Associate Professor</a:t>
            </a:r>
          </a:p>
          <a:p>
            <a:pPr defTabSz="342900"/>
            <a:r>
              <a:rPr lang="en-US" sz="135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Division of Computer Science and Engineering</a:t>
            </a:r>
            <a:br>
              <a:rPr lang="en-US" sz="135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135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Louisiana State University</a:t>
            </a:r>
          </a:p>
          <a:p>
            <a:pPr defTabSz="342900"/>
            <a:r>
              <a:rPr lang="en-US" sz="135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http://</a:t>
            </a:r>
            <a:r>
              <a:rPr lang="en-US" sz="135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csc.lsu.edu</a:t>
            </a:r>
            <a:r>
              <a:rPr lang="en-US" sz="135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/~</a:t>
            </a:r>
            <a:r>
              <a:rPr lang="en-US" sz="135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msun</a:t>
            </a:r>
            <a:r>
              <a:rPr lang="en-US" sz="135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4242BD-89A3-C14D-8B44-BF4DABF95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348" y="819150"/>
            <a:ext cx="1236602" cy="14376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D8C609-A4A2-7E44-87EC-8837761B5066}"/>
              </a:ext>
            </a:extLst>
          </p:cNvPr>
          <p:cNvSpPr txBox="1"/>
          <p:nvPr/>
        </p:nvSpPr>
        <p:spPr>
          <a:xfrm>
            <a:off x="1433665" y="3238259"/>
            <a:ext cx="169629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15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Research Sponsors: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225648-AABF-A043-971B-7EC53161B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042" y="3744495"/>
            <a:ext cx="961740" cy="9617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CEC75D-E4D0-A649-844D-876A0540E6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044" y="3681864"/>
            <a:ext cx="1140812" cy="11408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47CE88-8938-C74D-86BB-A2B1DFC2B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4817" y="3681864"/>
            <a:ext cx="1233756" cy="11415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8910FB-078F-1A44-8FAF-EED60E587D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1258" y="3713986"/>
            <a:ext cx="1255334" cy="10087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AA0FA6-A20D-FF4D-9311-5D0A3DDE63E2}"/>
              </a:ext>
            </a:extLst>
          </p:cNvPr>
          <p:cNvSpPr txBox="1"/>
          <p:nvPr/>
        </p:nvSpPr>
        <p:spPr>
          <a:xfrm>
            <a:off x="1433665" y="2522190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altLang="zh-CN" sz="15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Research interests:</a:t>
            </a:r>
          </a:p>
          <a:p>
            <a:pPr defTabSz="342900"/>
            <a:r>
              <a:rPr lang="en-US" altLang="zh-CN" sz="15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Machine learning, Data mining, Sequence learning, Trustworthy AI</a:t>
            </a:r>
            <a:endParaRPr lang="en-US" altLang="zh-CN" sz="1350" dirty="0">
              <a:solidFill>
                <a:prstClr val="black"/>
              </a:solidFill>
              <a:latin typeface="Arial"/>
              <a:ea typeface="华文新魏" panose="02010800040101010101" pitchFamily="2" charset="-122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FA63A0-0549-8442-BF6C-366DADF539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3665" y="3713986"/>
            <a:ext cx="1104701" cy="111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45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      ?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2823210" y="1928812"/>
          <a:ext cx="2377440" cy="201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3257550" y="1600200"/>
            <a:ext cx="971550" cy="1810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64188"/>
            <a:ext cx="1696112" cy="2360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14350"/>
            <a:ext cx="861092" cy="36642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886446" y="2114550"/>
            <a:ext cx="759444" cy="868233"/>
            <a:chOff x="6324600" y="2819400"/>
            <a:chExt cx="1012592" cy="115764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24600" y="2819400"/>
              <a:ext cx="495300" cy="4826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7546" y="3657600"/>
              <a:ext cx="268054" cy="30255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803521" y="2819400"/>
              <a:ext cx="47919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=0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58000" y="3576935"/>
              <a:ext cx="47919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=2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14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      ?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2823210" y="1928812"/>
          <a:ext cx="2377440" cy="201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3252355" y="1224905"/>
            <a:ext cx="862445" cy="1804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64188"/>
            <a:ext cx="1696112" cy="2360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36" y="514350"/>
            <a:ext cx="779277" cy="33160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886446" y="2114550"/>
            <a:ext cx="759444" cy="868233"/>
            <a:chOff x="6324600" y="2819400"/>
            <a:chExt cx="1012592" cy="115764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24600" y="2819400"/>
              <a:ext cx="495300" cy="4826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7546" y="3657600"/>
              <a:ext cx="268054" cy="30255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803521" y="2819400"/>
              <a:ext cx="47919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=1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58000" y="3576935"/>
              <a:ext cx="47919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=2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988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190750"/>
            <a:ext cx="4495800" cy="1625589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Cost function</a:t>
            </a: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91000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Linear regression with one variable</a:t>
            </a:r>
          </a:p>
        </p:txBody>
      </p:sp>
      <p:sp>
        <p:nvSpPr>
          <p:cNvPr id="9" name="Rectangle 8"/>
          <p:cNvSpPr/>
          <p:nvPr/>
        </p:nvSpPr>
        <p:spPr>
          <a:xfrm>
            <a:off x="8153400" y="4705350"/>
            <a:ext cx="9906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053416-D8E2-F542-8F64-64410E6558FB}"/>
              </a:ext>
            </a:extLst>
          </p:cNvPr>
          <p:cNvSpPr txBox="1"/>
          <p:nvPr/>
        </p:nvSpPr>
        <p:spPr>
          <a:xfrm>
            <a:off x="4230961" y="4101584"/>
            <a:ext cx="3155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Slides adapted from Andrew Ng</a:t>
            </a:r>
          </a:p>
        </p:txBody>
      </p:sp>
    </p:spTree>
    <p:extLst>
      <p:ext uri="{BB962C8B-B14F-4D97-AF65-F5344CB8AC3E}">
        <p14:creationId xmlns:p14="http://schemas.microsoft.com/office/powerpoint/2010/main" val="3603959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6800" y="4196775"/>
            <a:ext cx="3766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How to choose     ‘s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249019"/>
            <a:ext cx="2427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Training Set</a:t>
            </a: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119" y="3028950"/>
            <a:ext cx="3377081" cy="4699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90" y="3616264"/>
            <a:ext cx="315615" cy="403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2943116"/>
            <a:ext cx="2143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Hypothesis: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30446" y="3581387"/>
            <a:ext cx="3000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‘s:      Parameters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140" y="4302064"/>
            <a:ext cx="315615" cy="403286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749617"/>
              </p:ext>
            </p:extLst>
          </p:nvPr>
        </p:nvGraphicFramePr>
        <p:xfrm>
          <a:off x="3276600" y="209550"/>
          <a:ext cx="5334000" cy="23241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91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2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Size in</a:t>
                      </a:r>
                      <a:r>
                        <a:rPr lang="en-US" sz="2400" b="1" u="none" strike="noStrike" baseline="0" dirty="0">
                          <a:effectLst/>
                        </a:rPr>
                        <a:t> </a:t>
                      </a:r>
                      <a:r>
                        <a:rPr lang="en-US" sz="2400" b="1" u="none" strike="noStrike" dirty="0">
                          <a:effectLst/>
                        </a:rPr>
                        <a:t>feet</a:t>
                      </a:r>
                      <a:r>
                        <a:rPr lang="en-US" sz="2400" b="1" u="none" strike="noStrike" baseline="30000" dirty="0">
                          <a:effectLst/>
                        </a:rPr>
                        <a:t>2</a:t>
                      </a:r>
                      <a:r>
                        <a:rPr lang="en-US" sz="2400" b="1" u="none" strike="noStrike" dirty="0">
                          <a:effectLst/>
                        </a:rPr>
                        <a:t> (</a:t>
                      </a:r>
                      <a:r>
                        <a:rPr lang="en-US" sz="2400" b="0" u="none" strike="noStrike" dirty="0">
                          <a:effectLst/>
                        </a:rPr>
                        <a:t>x</a:t>
                      </a:r>
                      <a:r>
                        <a:rPr lang="en-US" sz="2400" b="1" u="none" strike="noStrike" dirty="0">
                          <a:effectLst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Price ($) in 1000's (</a:t>
                      </a:r>
                      <a:r>
                        <a:rPr lang="en-US" sz="2400" b="0" u="none" strike="noStrike" dirty="0">
                          <a:effectLst/>
                        </a:rPr>
                        <a:t>y</a:t>
                      </a:r>
                      <a:r>
                        <a:rPr lang="en-US" sz="2400" b="1" u="none" strike="noStrike" dirty="0">
                          <a:effectLst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2104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1416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232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1534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852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178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…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…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2507760" y="758160"/>
              <a:ext cx="6389640" cy="3355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00560" y="749160"/>
                <a:ext cx="6403320" cy="337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626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12826"/>
            <a:ext cx="2201418" cy="306324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726303"/>
              </p:ext>
            </p:extLst>
          </p:nvPr>
        </p:nvGraphicFramePr>
        <p:xfrm>
          <a:off x="215306" y="1056513"/>
          <a:ext cx="2832694" cy="24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545586"/>
            <a:ext cx="1044702" cy="6263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545586"/>
            <a:ext cx="1044702" cy="6263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545586"/>
            <a:ext cx="1044702" cy="626364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280064"/>
              </p:ext>
            </p:extLst>
          </p:nvPr>
        </p:nvGraphicFramePr>
        <p:xfrm>
          <a:off x="3242055" y="1056513"/>
          <a:ext cx="2832694" cy="24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9571369"/>
              </p:ext>
            </p:extLst>
          </p:nvPr>
        </p:nvGraphicFramePr>
        <p:xfrm>
          <a:off x="6268804" y="1056513"/>
          <a:ext cx="2832694" cy="24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/>
              <p14:cNvContentPartPr/>
              <p14:nvPr/>
            </p14:nvContentPartPr>
            <p14:xfrm>
              <a:off x="528480" y="908280"/>
              <a:ext cx="8419320" cy="3291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2360" y="899640"/>
                <a:ext cx="8436240" cy="330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108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0585"/>
            <a:ext cx="9144000" cy="3522329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699656" y="1616786"/>
            <a:ext cx="1811743" cy="1108886"/>
            <a:chOff x="1981200" y="760007"/>
            <a:chExt cx="1811743" cy="1108886"/>
          </a:xfrm>
        </p:grpSpPr>
        <p:grpSp>
          <p:nvGrpSpPr>
            <p:cNvPr id="23" name="Group 22"/>
            <p:cNvGrpSpPr/>
            <p:nvPr/>
          </p:nvGrpSpPr>
          <p:grpSpPr>
            <a:xfrm flipV="1">
              <a:off x="1981200" y="1733550"/>
              <a:ext cx="135343" cy="135343"/>
              <a:chOff x="5370863" y="1729085"/>
              <a:chExt cx="914400" cy="9144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 flipV="1">
              <a:off x="2438400" y="1675773"/>
              <a:ext cx="135343" cy="135343"/>
              <a:chOff x="5370863" y="1729085"/>
              <a:chExt cx="914400" cy="91440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2535773" y="1358615"/>
              <a:ext cx="135343" cy="135343"/>
              <a:chOff x="5370863" y="1729085"/>
              <a:chExt cx="914400" cy="91440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 flipV="1">
              <a:off x="3062986" y="1276350"/>
              <a:ext cx="135343" cy="135343"/>
              <a:chOff x="5370863" y="1729085"/>
              <a:chExt cx="914400" cy="91440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 flipV="1">
              <a:off x="3429000" y="1058510"/>
              <a:ext cx="135343" cy="135343"/>
              <a:chOff x="5370863" y="1729085"/>
              <a:chExt cx="914400" cy="914400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 flipV="1">
              <a:off x="3657600" y="760007"/>
              <a:ext cx="135343" cy="135343"/>
              <a:chOff x="5370863" y="1729085"/>
              <a:chExt cx="914400" cy="9144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 40"/>
          <p:cNvGrpSpPr/>
          <p:nvPr/>
        </p:nvGrpSpPr>
        <p:grpSpPr>
          <a:xfrm>
            <a:off x="626657" y="1615264"/>
            <a:ext cx="1811743" cy="1108886"/>
            <a:chOff x="1981200" y="760007"/>
            <a:chExt cx="1811743" cy="1108886"/>
          </a:xfrm>
        </p:grpSpPr>
        <p:grpSp>
          <p:nvGrpSpPr>
            <p:cNvPr id="42" name="Group 41"/>
            <p:cNvGrpSpPr/>
            <p:nvPr/>
          </p:nvGrpSpPr>
          <p:grpSpPr>
            <a:xfrm flipV="1">
              <a:off x="1981200" y="1733550"/>
              <a:ext cx="135343" cy="135343"/>
              <a:chOff x="5370863" y="1729085"/>
              <a:chExt cx="914400" cy="914400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 flipV="1">
              <a:off x="2438400" y="1675773"/>
              <a:ext cx="135343" cy="135343"/>
              <a:chOff x="5370863" y="1729085"/>
              <a:chExt cx="914400" cy="914400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 flipV="1">
              <a:off x="2535773" y="1358615"/>
              <a:ext cx="135343" cy="135343"/>
              <a:chOff x="5370863" y="1729085"/>
              <a:chExt cx="914400" cy="914400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 flipV="1">
              <a:off x="3062986" y="1276350"/>
              <a:ext cx="135343" cy="135343"/>
              <a:chOff x="5370863" y="1729085"/>
              <a:chExt cx="914400" cy="91440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 flipV="1">
              <a:off x="3429000" y="1058510"/>
              <a:ext cx="135343" cy="135343"/>
              <a:chOff x="5370863" y="1729085"/>
              <a:chExt cx="914400" cy="914400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 flipV="1">
              <a:off x="3657600" y="760007"/>
              <a:ext cx="135343" cy="135343"/>
              <a:chOff x="5370863" y="1729085"/>
              <a:chExt cx="914400" cy="914400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Group 59"/>
          <p:cNvGrpSpPr/>
          <p:nvPr/>
        </p:nvGrpSpPr>
        <p:grpSpPr>
          <a:xfrm>
            <a:off x="6781800" y="1615264"/>
            <a:ext cx="1811743" cy="1108886"/>
            <a:chOff x="1981200" y="760007"/>
            <a:chExt cx="1811743" cy="1108886"/>
          </a:xfrm>
        </p:grpSpPr>
        <p:grpSp>
          <p:nvGrpSpPr>
            <p:cNvPr id="61" name="Group 60"/>
            <p:cNvGrpSpPr/>
            <p:nvPr/>
          </p:nvGrpSpPr>
          <p:grpSpPr>
            <a:xfrm flipV="1">
              <a:off x="1981200" y="1733550"/>
              <a:ext cx="135343" cy="135343"/>
              <a:chOff x="5370863" y="1729085"/>
              <a:chExt cx="914400" cy="9144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 flipV="1">
              <a:off x="2438400" y="1675773"/>
              <a:ext cx="135343" cy="135343"/>
              <a:chOff x="5370863" y="1729085"/>
              <a:chExt cx="914400" cy="914400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/>
          </p:nvGrpSpPr>
          <p:grpSpPr>
            <a:xfrm flipV="1">
              <a:off x="2535773" y="1358615"/>
              <a:ext cx="135343" cy="135343"/>
              <a:chOff x="5370863" y="1729085"/>
              <a:chExt cx="914400" cy="914400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 flipV="1">
              <a:off x="3062986" y="1276350"/>
              <a:ext cx="135343" cy="135343"/>
              <a:chOff x="5370863" y="1729085"/>
              <a:chExt cx="914400" cy="914400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 flipV="1">
              <a:off x="3429000" y="1058510"/>
              <a:ext cx="135343" cy="135343"/>
              <a:chOff x="5370863" y="1729085"/>
              <a:chExt cx="914400" cy="914400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 flipV="1">
              <a:off x="3657600" y="760007"/>
              <a:ext cx="135343" cy="135343"/>
              <a:chOff x="5370863" y="1729085"/>
              <a:chExt cx="914400" cy="91440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9" name="TextBox 78"/>
          <p:cNvSpPr txBox="1"/>
          <p:nvPr/>
        </p:nvSpPr>
        <p:spPr>
          <a:xfrm>
            <a:off x="468150" y="438150"/>
            <a:ext cx="4510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one of the 3 models fits the data best?</a:t>
            </a:r>
          </a:p>
        </p:txBody>
      </p:sp>
    </p:spTree>
    <p:extLst>
      <p:ext uri="{BB962C8B-B14F-4D97-AF65-F5344CB8AC3E}">
        <p14:creationId xmlns:p14="http://schemas.microsoft.com/office/powerpoint/2010/main" val="74723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858666" y="433685"/>
            <a:ext cx="0" cy="2133601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30066" y="2338685"/>
            <a:ext cx="2971800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4538" y="1119485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1666" y="2262485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011066" y="984142"/>
            <a:ext cx="1811743" cy="1108886"/>
            <a:chOff x="1981200" y="760007"/>
            <a:chExt cx="1811743" cy="1108886"/>
          </a:xfrm>
        </p:grpSpPr>
        <p:grpSp>
          <p:nvGrpSpPr>
            <p:cNvPr id="25" name="Group 24"/>
            <p:cNvGrpSpPr/>
            <p:nvPr/>
          </p:nvGrpSpPr>
          <p:grpSpPr>
            <a:xfrm flipV="1">
              <a:off x="1981200" y="1733550"/>
              <a:ext cx="135343" cy="135343"/>
              <a:chOff x="5370863" y="1729085"/>
              <a:chExt cx="914400" cy="91440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 flipV="1">
              <a:off x="2438400" y="1675773"/>
              <a:ext cx="135343" cy="135343"/>
              <a:chOff x="5370863" y="1729085"/>
              <a:chExt cx="914400" cy="9144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 flipV="1">
              <a:off x="2535773" y="1358615"/>
              <a:ext cx="135343" cy="135343"/>
              <a:chOff x="5370863" y="1729085"/>
              <a:chExt cx="914400" cy="91440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 flipV="1">
              <a:off x="3062986" y="1276350"/>
              <a:ext cx="135343" cy="135343"/>
              <a:chOff x="5370863" y="1729085"/>
              <a:chExt cx="914400" cy="91440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 flipV="1">
              <a:off x="3429000" y="1058510"/>
              <a:ext cx="135343" cy="135343"/>
              <a:chOff x="5370863" y="1729085"/>
              <a:chExt cx="914400" cy="91440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 flipV="1">
              <a:off x="3657600" y="760007"/>
              <a:ext cx="135343" cy="135343"/>
              <a:chOff x="5370863" y="1729085"/>
              <a:chExt cx="914400" cy="91440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/>
          <p:nvPr/>
        </p:nvGrpSpPr>
        <p:grpSpPr>
          <a:xfrm>
            <a:off x="152400" y="3130064"/>
            <a:ext cx="4801737" cy="1384995"/>
            <a:chOff x="532262" y="3130064"/>
            <a:chExt cx="4801737" cy="1384995"/>
          </a:xfrm>
        </p:grpSpPr>
        <p:grpSp>
          <p:nvGrpSpPr>
            <p:cNvPr id="49" name="Group 48"/>
            <p:cNvGrpSpPr/>
            <p:nvPr/>
          </p:nvGrpSpPr>
          <p:grpSpPr>
            <a:xfrm>
              <a:off x="532262" y="3130064"/>
              <a:ext cx="4801737" cy="1384995"/>
              <a:chOff x="837062" y="2368064"/>
              <a:chExt cx="4801737" cy="1384995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837062" y="2368064"/>
                <a:ext cx="480173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3275" indent="-803275"/>
                <a:r>
                  <a:rPr lang="en-US" sz="2800" dirty="0"/>
                  <a:t>Idea: Choose             so that                    	          is close to     for our training examples </a:t>
                </a: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8460" y="2441595"/>
                <a:ext cx="789354" cy="335895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7257" y="2886668"/>
                <a:ext cx="831342" cy="375084"/>
              </a:xfrm>
              <a:prstGeom prst="rect">
                <a:avLst/>
              </a:prstGeom>
            </p:spPr>
          </p:pic>
        </p:grpSp>
        <p:pic>
          <p:nvPicPr>
            <p:cNvPr id="2" name="Picture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1144" y="3760157"/>
              <a:ext cx="180023" cy="24574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869" y="4057587"/>
              <a:ext cx="808673" cy="38290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2366" y="687384"/>
            <a:ext cx="4708436" cy="26759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65604" y="337018"/>
            <a:ext cx="2654012" cy="541635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858666" y="687384"/>
            <a:ext cx="2417934" cy="1651301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880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190750"/>
            <a:ext cx="4495800" cy="1625589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Cost function</a:t>
            </a:r>
            <a:b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intuition I</a:t>
            </a: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91000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Linear regression with one variable</a:t>
            </a:r>
          </a:p>
        </p:txBody>
      </p:sp>
      <p:sp>
        <p:nvSpPr>
          <p:cNvPr id="9" name="Rectangle 8"/>
          <p:cNvSpPr/>
          <p:nvPr/>
        </p:nvSpPr>
        <p:spPr>
          <a:xfrm>
            <a:off x="8153400" y="4705350"/>
            <a:ext cx="9906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4DE785-278C-2F47-B9C6-EE196EE468A1}"/>
              </a:ext>
            </a:extLst>
          </p:cNvPr>
          <p:cNvSpPr txBox="1"/>
          <p:nvPr/>
        </p:nvSpPr>
        <p:spPr>
          <a:xfrm>
            <a:off x="4230961" y="4101584"/>
            <a:ext cx="3155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Slides adapted from Andrew Ng</a:t>
            </a:r>
          </a:p>
        </p:txBody>
      </p:sp>
    </p:spTree>
    <p:extLst>
      <p:ext uri="{BB962C8B-B14F-4D97-AF65-F5344CB8AC3E}">
        <p14:creationId xmlns:p14="http://schemas.microsoft.com/office/powerpoint/2010/main" val="146667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18" y="205979"/>
            <a:ext cx="8918982" cy="485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68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895350"/>
            <a:ext cx="2261483" cy="3146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361950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Hypothesis:</a:t>
            </a: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9" y="1985145"/>
            <a:ext cx="662241" cy="2818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800" y="1478062"/>
            <a:ext cx="1687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Parameters: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1141"/>
            <a:ext cx="3810000" cy="5354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4800" y="2594174"/>
            <a:ext cx="1971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Cost Function: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817" y="3919133"/>
            <a:ext cx="2435263" cy="4814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4800" y="3827039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Goal: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105400" y="566800"/>
            <a:ext cx="0" cy="39624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963" y="819150"/>
            <a:ext cx="1799412" cy="35563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885950"/>
            <a:ext cx="268054" cy="3025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957238"/>
            <a:ext cx="3741419" cy="5773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902045"/>
            <a:ext cx="2133600" cy="49850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248400" y="57150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Simplified</a:t>
            </a:r>
          </a:p>
        </p:txBody>
      </p:sp>
    </p:spTree>
    <p:extLst>
      <p:ext uri="{BB962C8B-B14F-4D97-AF65-F5344CB8AC3E}">
        <p14:creationId xmlns:p14="http://schemas.microsoft.com/office/powerpoint/2010/main" val="227824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418C5-E82A-6E4D-9C2A-F5426D251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Learning?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735FF-A967-3749-A8A0-95767E5EC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“A computer program is said to learn from experience E with respect to some class of tasks T and performance measure P, if its performance at tasks in T, as measured by P, improves with experience E ”</a:t>
            </a:r>
          </a:p>
          <a:p>
            <a:pPr marL="0" indent="0">
              <a:buNone/>
            </a:pPr>
            <a:r>
              <a:rPr lang="en-US" dirty="0"/>
              <a:t>                                            -Tom Mitchell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26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828426"/>
              </p:ext>
            </p:extLst>
          </p:nvPr>
        </p:nvGraphicFramePr>
        <p:xfrm>
          <a:off x="533400" y="1169225"/>
          <a:ext cx="316992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78" y="209550"/>
            <a:ext cx="678942" cy="3063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" y="2102675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7400" y="354601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731520" y="1143000"/>
            <a:ext cx="3063240" cy="235458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59891"/>
            <a:ext cx="543154" cy="24505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331275"/>
            <a:ext cx="640080" cy="20848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52728" y="578675"/>
            <a:ext cx="346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(for fixed     , this is a function of x)</a:t>
            </a:r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95" y="666750"/>
            <a:ext cx="184709" cy="208483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4648200" y="566800"/>
            <a:ext cx="0" cy="39624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662940" cy="30632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145934" y="578675"/>
            <a:ext cx="308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(function of the parameter      )</a:t>
            </a:r>
          </a:p>
        </p:txBody>
      </p:sp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291" y="666750"/>
            <a:ext cx="184709" cy="20848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4956048" y="1104900"/>
            <a:ext cx="3883152" cy="2914650"/>
            <a:chOff x="4956048" y="1104900"/>
            <a:chExt cx="3883152" cy="2914650"/>
          </a:xfrm>
        </p:grpSpPr>
        <p:graphicFrame>
          <p:nvGraphicFramePr>
            <p:cNvPr id="40" name="Chart 3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21781722"/>
                </p:ext>
              </p:extLst>
            </p:nvPr>
          </p:nvGraphicFramePr>
          <p:xfrm>
            <a:off x="5334000" y="1104900"/>
            <a:ext cx="3505200" cy="2686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pic>
          <p:nvPicPr>
            <p:cNvPr id="48" name="Picture 4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048" y="2132859"/>
              <a:ext cx="530352" cy="245059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276" y="3811067"/>
              <a:ext cx="184709" cy="208483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8496" y="3975658"/>
            <a:ext cx="4489704" cy="11678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44668" y="4199016"/>
            <a:ext cx="1714500" cy="596900"/>
          </a:xfrm>
          <a:prstGeom prst="rect">
            <a:avLst/>
          </a:prstGeom>
        </p:spPr>
      </p:pic>
      <p:sp>
        <p:nvSpPr>
          <p:cNvPr id="8" name="Multiply 7"/>
          <p:cNvSpPr/>
          <p:nvPr/>
        </p:nvSpPr>
        <p:spPr>
          <a:xfrm>
            <a:off x="7010400" y="3017520"/>
            <a:ext cx="256032" cy="392430"/>
          </a:xfrm>
          <a:prstGeom prst="mathMultiply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0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6" grpId="0"/>
      <p:bldP spid="17" grpId="0"/>
      <p:bldP spid="30" grpId="0"/>
      <p:bldP spid="36" grpId="0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78" y="209550"/>
            <a:ext cx="678942" cy="3063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52728" y="578675"/>
            <a:ext cx="346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(for fixed     , this is a function of x)</a:t>
            </a:r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95" y="666750"/>
            <a:ext cx="184709" cy="208483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4648200" y="566800"/>
            <a:ext cx="0" cy="39624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5145934" y="209550"/>
            <a:ext cx="3080843" cy="738457"/>
            <a:chOff x="5145934" y="209550"/>
            <a:chExt cx="3080843" cy="738457"/>
          </a:xfrm>
        </p:grpSpPr>
        <p:pic>
          <p:nvPicPr>
            <p:cNvPr id="38" name="Picture 3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0784" y="209550"/>
              <a:ext cx="662940" cy="306324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5145934" y="578675"/>
              <a:ext cx="3080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(function of the parameter      )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6291" y="666750"/>
              <a:ext cx="184709" cy="208483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4956048" y="1104900"/>
            <a:ext cx="3883152" cy="2914650"/>
            <a:chOff x="4956048" y="1104900"/>
            <a:chExt cx="3883152" cy="2914650"/>
          </a:xfrm>
        </p:grpSpPr>
        <p:graphicFrame>
          <p:nvGraphicFramePr>
            <p:cNvPr id="50" name="Chart 4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33916439"/>
                </p:ext>
              </p:extLst>
            </p:nvPr>
          </p:nvGraphicFramePr>
          <p:xfrm>
            <a:off x="5334000" y="1104900"/>
            <a:ext cx="3505200" cy="2686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pic>
          <p:nvPicPr>
            <p:cNvPr id="51" name="Picture 5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048" y="2132859"/>
              <a:ext cx="530352" cy="245059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276" y="3811067"/>
              <a:ext cx="184709" cy="208483"/>
            </a:xfrm>
            <a:prstGeom prst="rect">
              <a:avLst/>
            </a:prstGeom>
          </p:spPr>
        </p:pic>
      </p:grpSp>
      <p:sp>
        <p:nvSpPr>
          <p:cNvPr id="24" name="Multiply 23"/>
          <p:cNvSpPr/>
          <p:nvPr/>
        </p:nvSpPr>
        <p:spPr>
          <a:xfrm>
            <a:off x="6553200" y="2712720"/>
            <a:ext cx="256032" cy="392430"/>
          </a:xfrm>
          <a:prstGeom prst="mathMultiply">
            <a:avLst/>
          </a:prstGeom>
          <a:solidFill>
            <a:srgbClr val="A021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9" y="1010808"/>
            <a:ext cx="4526271" cy="3008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3584" y="4019550"/>
            <a:ext cx="4358416" cy="103378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552728" y="2132859"/>
            <a:ext cx="3464666" cy="1391757"/>
          </a:xfrm>
          <a:prstGeom prst="line">
            <a:avLst/>
          </a:prstGeom>
          <a:ln w="47625">
            <a:solidFill>
              <a:srgbClr val="A021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41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533400" y="1169225"/>
          <a:ext cx="316992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78" y="209550"/>
            <a:ext cx="678942" cy="3063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" y="2102675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7400" y="354601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762000" y="3257550"/>
            <a:ext cx="28956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59891"/>
            <a:ext cx="543154" cy="24505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52728" y="578675"/>
            <a:ext cx="346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(for fixed     , this is a function of x)</a:t>
            </a:r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95" y="666750"/>
            <a:ext cx="184709" cy="208483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4648200" y="566800"/>
            <a:ext cx="0" cy="39624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662940" cy="30632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145934" y="578675"/>
            <a:ext cx="308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(function of the parameter      )</a:t>
            </a:r>
          </a:p>
        </p:txBody>
      </p:sp>
      <p:pic>
        <p:nvPicPr>
          <p:cNvPr id="37" name="Picture 3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291" y="666750"/>
            <a:ext cx="184709" cy="20848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4956048" y="1104900"/>
            <a:ext cx="3883152" cy="2914650"/>
            <a:chOff x="4956048" y="1104900"/>
            <a:chExt cx="3883152" cy="2914650"/>
          </a:xfrm>
        </p:grpSpPr>
        <p:graphicFrame>
          <p:nvGraphicFramePr>
            <p:cNvPr id="40" name="Chart 39"/>
            <p:cNvGraphicFramePr>
              <a:graphicFrameLocks/>
            </p:cNvGraphicFramePr>
            <p:nvPr>
              <p:extLst/>
            </p:nvPr>
          </p:nvGraphicFramePr>
          <p:xfrm>
            <a:off x="5334000" y="1104900"/>
            <a:ext cx="3505200" cy="2686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pic>
          <p:nvPicPr>
            <p:cNvPr id="48" name="Picture 4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048" y="2132859"/>
              <a:ext cx="530352" cy="245059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276" y="3811067"/>
              <a:ext cx="184709" cy="208483"/>
            </a:xfrm>
            <a:prstGeom prst="rect">
              <a:avLst/>
            </a:prstGeom>
          </p:spPr>
        </p:pic>
      </p:grpSp>
      <p:sp>
        <p:nvSpPr>
          <p:cNvPr id="8" name="Multiply 7"/>
          <p:cNvSpPr/>
          <p:nvPr/>
        </p:nvSpPr>
        <p:spPr>
          <a:xfrm>
            <a:off x="6043169" y="1644860"/>
            <a:ext cx="256032" cy="39243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828800" y="1428750"/>
            <a:ext cx="1600200" cy="1828800"/>
            <a:chOff x="1828800" y="1428750"/>
            <a:chExt cx="1600200" cy="1828800"/>
          </a:xfrm>
        </p:grpSpPr>
        <p:grpSp>
          <p:nvGrpSpPr>
            <p:cNvPr id="13" name="Group 12"/>
            <p:cNvGrpSpPr/>
            <p:nvPr/>
          </p:nvGrpSpPr>
          <p:grpSpPr>
            <a:xfrm>
              <a:off x="1828800" y="2030940"/>
              <a:ext cx="807720" cy="1226610"/>
              <a:chOff x="1828800" y="2030940"/>
              <a:chExt cx="807720" cy="122661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828800" y="2724150"/>
                <a:ext cx="0" cy="53340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636520" y="2030940"/>
                <a:ext cx="0" cy="122661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/>
            <p:cNvCxnSpPr/>
            <p:nvPr/>
          </p:nvCxnSpPr>
          <p:spPr>
            <a:xfrm>
              <a:off x="3429000" y="1428750"/>
              <a:ext cx="0" cy="1828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42900" y="4127051"/>
            <a:ext cx="3207902" cy="609600"/>
            <a:chOff x="342900" y="4127051"/>
            <a:chExt cx="3207902" cy="609600"/>
          </a:xfrm>
        </p:grpSpPr>
        <p:sp>
          <p:nvSpPr>
            <p:cNvPr id="18" name="TextBox 17"/>
            <p:cNvSpPr txBox="1"/>
            <p:nvPr/>
          </p:nvSpPr>
          <p:spPr>
            <a:xfrm>
              <a:off x="838200" y="4248150"/>
              <a:ext cx="27126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[(0-1)</a:t>
              </a:r>
              <a:r>
                <a:rPr lang="en-US" baseline="30000" dirty="0"/>
                <a:t>2 </a:t>
              </a:r>
              <a:r>
                <a:rPr lang="en-US" dirty="0"/>
                <a:t>+ (0-2)</a:t>
              </a:r>
              <a:r>
                <a:rPr lang="en-US" baseline="30000" dirty="0"/>
                <a:t>2 </a:t>
              </a:r>
              <a:r>
                <a:rPr lang="en-US" dirty="0"/>
                <a:t>+ (0-3)</a:t>
              </a:r>
              <a:r>
                <a:rPr lang="en-US" baseline="30000" dirty="0"/>
                <a:t>2</a:t>
              </a:r>
              <a:r>
                <a:rPr lang="en-US" dirty="0"/>
                <a:t>]=2.3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42900" y="4127051"/>
              <a:ext cx="508000" cy="609600"/>
            </a:xfrm>
            <a:prstGeom prst="rect">
              <a:avLst/>
            </a:prstGeom>
          </p:spPr>
        </p:pic>
      </p:grpSp>
      <p:pic>
        <p:nvPicPr>
          <p:cNvPr id="39" name="Picture 3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2331277"/>
            <a:ext cx="649224" cy="20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6" grpId="0"/>
      <p:bldP spid="17" grpId="0"/>
      <p:bldP spid="30" grpId="0"/>
      <p:bldP spid="36" grpId="0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533400" y="1169225"/>
          <a:ext cx="316992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78" y="209550"/>
            <a:ext cx="678942" cy="3063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" y="2102675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7400" y="354601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731520" y="1143000"/>
            <a:ext cx="3063240" cy="235458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59891"/>
            <a:ext cx="543154" cy="24505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014" y="1533689"/>
            <a:ext cx="640080" cy="20848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52728" y="578675"/>
            <a:ext cx="346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(for fixed     , this is a function of x)</a:t>
            </a:r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95" y="666750"/>
            <a:ext cx="184709" cy="208483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4648200" y="566800"/>
            <a:ext cx="0" cy="39624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662940" cy="30632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145934" y="578675"/>
            <a:ext cx="308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(function of the parameter      )</a:t>
            </a:r>
          </a:p>
        </p:txBody>
      </p:sp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291" y="666750"/>
            <a:ext cx="184709" cy="20848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4956048" y="1104900"/>
            <a:ext cx="3883152" cy="2914650"/>
            <a:chOff x="4956048" y="1104900"/>
            <a:chExt cx="3883152" cy="2914650"/>
          </a:xfrm>
        </p:grpSpPr>
        <p:graphicFrame>
          <p:nvGraphicFramePr>
            <p:cNvPr id="40" name="Chart 39"/>
            <p:cNvGraphicFramePr>
              <a:graphicFrameLocks/>
            </p:cNvGraphicFramePr>
            <p:nvPr>
              <p:extLst/>
            </p:nvPr>
          </p:nvGraphicFramePr>
          <p:xfrm>
            <a:off x="5334000" y="1104900"/>
            <a:ext cx="3505200" cy="2686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pic>
          <p:nvPicPr>
            <p:cNvPr id="48" name="Picture 4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048" y="2132859"/>
              <a:ext cx="530352" cy="245059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276" y="3811067"/>
              <a:ext cx="184709" cy="208483"/>
            </a:xfrm>
            <a:prstGeom prst="rect">
              <a:avLst/>
            </a:prstGeom>
          </p:spPr>
        </p:pic>
      </p:grpSp>
      <p:sp>
        <p:nvSpPr>
          <p:cNvPr id="8" name="Multiply 7"/>
          <p:cNvSpPr/>
          <p:nvPr/>
        </p:nvSpPr>
        <p:spPr>
          <a:xfrm>
            <a:off x="7010400" y="3017520"/>
            <a:ext cx="256032" cy="392430"/>
          </a:xfrm>
          <a:prstGeom prst="mathMultiply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552728" y="2132860"/>
            <a:ext cx="3388466" cy="1391756"/>
          </a:xfrm>
          <a:prstGeom prst="line">
            <a:avLst/>
          </a:prstGeom>
          <a:ln w="47625">
            <a:solidFill>
              <a:srgbClr val="A021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ultiply 22"/>
          <p:cNvSpPr/>
          <p:nvPr/>
        </p:nvSpPr>
        <p:spPr>
          <a:xfrm>
            <a:off x="6553200" y="2712720"/>
            <a:ext cx="256032" cy="392430"/>
          </a:xfrm>
          <a:prstGeom prst="mathMultiply">
            <a:avLst/>
          </a:prstGeom>
          <a:solidFill>
            <a:srgbClr val="A021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762000" y="3257550"/>
            <a:ext cx="28956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ultiply 24"/>
          <p:cNvSpPr/>
          <p:nvPr/>
        </p:nvSpPr>
        <p:spPr>
          <a:xfrm>
            <a:off x="6043169" y="1644860"/>
            <a:ext cx="256032" cy="39243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2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533400" y="1169225"/>
          <a:ext cx="316992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78" y="209550"/>
            <a:ext cx="678942" cy="3063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" y="2102675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7400" y="354601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731520" y="1143000"/>
            <a:ext cx="3063240" cy="235458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59891"/>
            <a:ext cx="543154" cy="24505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896" y="1595701"/>
            <a:ext cx="640080" cy="20848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52728" y="578675"/>
            <a:ext cx="346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(for fixed     , this is a function of x)</a:t>
            </a:r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95" y="666750"/>
            <a:ext cx="184709" cy="208483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4648200" y="566800"/>
            <a:ext cx="0" cy="39624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662940" cy="30632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145934" y="578675"/>
            <a:ext cx="308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(function of the parameter      )</a:t>
            </a:r>
          </a:p>
        </p:txBody>
      </p:sp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291" y="666750"/>
            <a:ext cx="184709" cy="20848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4956048" y="1104900"/>
            <a:ext cx="3883152" cy="2914650"/>
            <a:chOff x="4956048" y="1104900"/>
            <a:chExt cx="3883152" cy="2914650"/>
          </a:xfrm>
        </p:grpSpPr>
        <p:graphicFrame>
          <p:nvGraphicFramePr>
            <p:cNvPr id="40" name="Chart 39"/>
            <p:cNvGraphicFramePr>
              <a:graphicFrameLocks/>
            </p:cNvGraphicFramePr>
            <p:nvPr>
              <p:extLst/>
            </p:nvPr>
          </p:nvGraphicFramePr>
          <p:xfrm>
            <a:off x="5334000" y="1104900"/>
            <a:ext cx="3505200" cy="2686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pic>
          <p:nvPicPr>
            <p:cNvPr id="48" name="Picture 4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048" y="2132859"/>
              <a:ext cx="530352" cy="245059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276" y="3811067"/>
              <a:ext cx="184709" cy="208483"/>
            </a:xfrm>
            <a:prstGeom prst="rect">
              <a:avLst/>
            </a:prstGeom>
          </p:spPr>
        </p:pic>
      </p:grpSp>
      <p:sp>
        <p:nvSpPr>
          <p:cNvPr id="8" name="Multiply 7"/>
          <p:cNvSpPr/>
          <p:nvPr/>
        </p:nvSpPr>
        <p:spPr>
          <a:xfrm>
            <a:off x="7010400" y="3017520"/>
            <a:ext cx="256032" cy="392430"/>
          </a:xfrm>
          <a:prstGeom prst="mathMultiply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811022" y="1104900"/>
            <a:ext cx="2008378" cy="2446273"/>
          </a:xfrm>
          <a:prstGeom prst="line">
            <a:avLst/>
          </a:prstGeom>
          <a:ln w="47625">
            <a:solidFill>
              <a:srgbClr val="A021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ultiply 22"/>
          <p:cNvSpPr/>
          <p:nvPr/>
        </p:nvSpPr>
        <p:spPr>
          <a:xfrm>
            <a:off x="7491223" y="2712720"/>
            <a:ext cx="256032" cy="392430"/>
          </a:xfrm>
          <a:prstGeom prst="mathMultiply">
            <a:avLst/>
          </a:prstGeom>
          <a:solidFill>
            <a:srgbClr val="A021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endCxn id="5" idx="2"/>
          </p:cNvCxnSpPr>
          <p:nvPr/>
        </p:nvCxnSpPr>
        <p:spPr>
          <a:xfrm flipV="1">
            <a:off x="990600" y="515874"/>
            <a:ext cx="1306449" cy="274167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ultiply 24"/>
          <p:cNvSpPr/>
          <p:nvPr/>
        </p:nvSpPr>
        <p:spPr>
          <a:xfrm>
            <a:off x="7845145" y="1657350"/>
            <a:ext cx="256032" cy="39243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533400" y="1169225"/>
          <a:ext cx="316992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78" y="209550"/>
            <a:ext cx="678942" cy="3063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" y="2102675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7400" y="354601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731520" y="1143000"/>
            <a:ext cx="3063240" cy="235458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59891"/>
            <a:ext cx="543154" cy="24505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014" y="1533689"/>
            <a:ext cx="640080" cy="20848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52728" y="578675"/>
            <a:ext cx="346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(for fixed     , this is a function of x)</a:t>
            </a:r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95" y="666750"/>
            <a:ext cx="184709" cy="208483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4648200" y="566800"/>
            <a:ext cx="0" cy="39624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662940" cy="30632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145934" y="578675"/>
            <a:ext cx="308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(function of the parameter      )</a:t>
            </a:r>
          </a:p>
        </p:txBody>
      </p:sp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291" y="666750"/>
            <a:ext cx="184709" cy="20848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4956048" y="1104900"/>
            <a:ext cx="3883152" cy="2914650"/>
            <a:chOff x="4956048" y="1104900"/>
            <a:chExt cx="3883152" cy="2914650"/>
          </a:xfrm>
        </p:grpSpPr>
        <p:graphicFrame>
          <p:nvGraphicFramePr>
            <p:cNvPr id="40" name="Chart 39"/>
            <p:cNvGraphicFramePr>
              <a:graphicFrameLocks/>
            </p:cNvGraphicFramePr>
            <p:nvPr>
              <p:extLst/>
            </p:nvPr>
          </p:nvGraphicFramePr>
          <p:xfrm>
            <a:off x="5334000" y="1104900"/>
            <a:ext cx="3505200" cy="2686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0"/>
            </a:graphicData>
          </a:graphic>
        </p:graphicFrame>
        <p:pic>
          <p:nvPicPr>
            <p:cNvPr id="48" name="Picture 4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048" y="2132859"/>
              <a:ext cx="530352" cy="245059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276" y="3811067"/>
              <a:ext cx="184709" cy="208483"/>
            </a:xfrm>
            <a:prstGeom prst="rect">
              <a:avLst/>
            </a:prstGeom>
          </p:spPr>
        </p:pic>
      </p:grpSp>
      <p:sp>
        <p:nvSpPr>
          <p:cNvPr id="8" name="Multiply 7"/>
          <p:cNvSpPr/>
          <p:nvPr/>
        </p:nvSpPr>
        <p:spPr>
          <a:xfrm>
            <a:off x="7010400" y="3017520"/>
            <a:ext cx="256032" cy="392430"/>
          </a:xfrm>
          <a:prstGeom prst="mathMultiply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552728" y="2132860"/>
            <a:ext cx="3388466" cy="1391756"/>
          </a:xfrm>
          <a:prstGeom prst="line">
            <a:avLst/>
          </a:prstGeom>
          <a:ln w="47625">
            <a:solidFill>
              <a:srgbClr val="A021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ultiply 22"/>
          <p:cNvSpPr/>
          <p:nvPr/>
        </p:nvSpPr>
        <p:spPr>
          <a:xfrm>
            <a:off x="6553200" y="2712720"/>
            <a:ext cx="256032" cy="392430"/>
          </a:xfrm>
          <a:prstGeom prst="mathMultiply">
            <a:avLst/>
          </a:prstGeom>
          <a:solidFill>
            <a:srgbClr val="A021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762000" y="3257550"/>
            <a:ext cx="28956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ultiply 24"/>
          <p:cNvSpPr/>
          <p:nvPr/>
        </p:nvSpPr>
        <p:spPr>
          <a:xfrm>
            <a:off x="6043169" y="1644860"/>
            <a:ext cx="256032" cy="39243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892800" y="1308100"/>
            <a:ext cx="2273300" cy="2007021"/>
          </a:xfrm>
          <a:custGeom>
            <a:avLst/>
            <a:gdLst>
              <a:gd name="connsiteX0" fmla="*/ 0 w 2273300"/>
              <a:gd name="connsiteY0" fmla="*/ 139700 h 2007021"/>
              <a:gd name="connsiteX1" fmla="*/ 1295400 w 2273300"/>
              <a:gd name="connsiteY1" fmla="*/ 2006600 h 2007021"/>
              <a:gd name="connsiteX2" fmla="*/ 2273300 w 2273300"/>
              <a:gd name="connsiteY2" fmla="*/ 0 h 200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2007021">
                <a:moveTo>
                  <a:pt x="0" y="139700"/>
                </a:moveTo>
                <a:cubicBezTo>
                  <a:pt x="458258" y="1084791"/>
                  <a:pt x="916517" y="2029883"/>
                  <a:pt x="1295400" y="2006600"/>
                </a:cubicBezTo>
                <a:cubicBezTo>
                  <a:pt x="1674283" y="1983317"/>
                  <a:pt x="2273300" y="0"/>
                  <a:pt x="2273300" y="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ACFA563-6FF4-BC40-8EB5-795798A38B2E}"/>
              </a:ext>
            </a:extLst>
          </p:cNvPr>
          <p:cNvGrpSpPr/>
          <p:nvPr/>
        </p:nvGrpSpPr>
        <p:grpSpPr>
          <a:xfrm>
            <a:off x="4956048" y="4378210"/>
            <a:ext cx="2719895" cy="646331"/>
            <a:chOff x="5128705" y="2174527"/>
            <a:chExt cx="2719895" cy="64633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7E0BCAF-A1C3-D04D-A500-008FD0B29F78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7005" y="2270774"/>
              <a:ext cx="201040" cy="226917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7E94F29-9882-C84F-AB1D-8DAA09103073}"/>
                </a:ext>
              </a:extLst>
            </p:cNvPr>
            <p:cNvSpPr txBox="1"/>
            <p:nvPr/>
          </p:nvSpPr>
          <p:spPr>
            <a:xfrm>
              <a:off x="5128705" y="2174527"/>
              <a:ext cx="27198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(    -1)</a:t>
              </a:r>
              <a:r>
                <a:rPr lang="en-US" baseline="30000" dirty="0"/>
                <a:t>2</a:t>
              </a:r>
              <a:r>
                <a:rPr lang="en-US" dirty="0"/>
                <a:t>+(2    -2)</a:t>
              </a:r>
              <a:r>
                <a:rPr lang="en-US" baseline="30000" dirty="0"/>
                <a:t>2</a:t>
              </a:r>
              <a:r>
                <a:rPr lang="en-US" dirty="0"/>
                <a:t> + (3    -3)</a:t>
              </a:r>
              <a:r>
                <a:rPr lang="en-US" baseline="30000" dirty="0"/>
                <a:t>2</a:t>
              </a:r>
              <a:endParaRPr lang="en-US" dirty="0"/>
            </a:p>
            <a:p>
              <a:r>
                <a:rPr lang="en-US" dirty="0"/>
                <a:t>=    14(      -1)</a:t>
              </a:r>
              <a:r>
                <a:rPr lang="en-US" baseline="30000" dirty="0"/>
                <a:t>2</a:t>
              </a:r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4CD8106-6C74-FF4E-A427-FF2E099A8CDA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580" y="2270775"/>
              <a:ext cx="201040" cy="226917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01B6AED-3D0D-F846-8623-46C025E29655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906" y="2277447"/>
              <a:ext cx="201040" cy="22691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3E90A35-2BC1-9546-8303-671F9F3F5010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7502" y="2545019"/>
              <a:ext cx="201040" cy="226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015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190750"/>
            <a:ext cx="4495800" cy="1625589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Cost function</a:t>
            </a:r>
            <a:b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intuition II</a:t>
            </a: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91000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Linear regression with one variable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53400" y="4705350"/>
            <a:ext cx="9906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FB2974-4D13-6942-A282-B7AB2CCE2A70}"/>
              </a:ext>
            </a:extLst>
          </p:cNvPr>
          <p:cNvSpPr txBox="1"/>
          <p:nvPr/>
        </p:nvSpPr>
        <p:spPr>
          <a:xfrm>
            <a:off x="4230961" y="4101584"/>
            <a:ext cx="3155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Slides adapted from Andrew Ng</a:t>
            </a:r>
          </a:p>
        </p:txBody>
      </p:sp>
    </p:spTree>
    <p:extLst>
      <p:ext uri="{BB962C8B-B14F-4D97-AF65-F5344CB8AC3E}">
        <p14:creationId xmlns:p14="http://schemas.microsoft.com/office/powerpoint/2010/main" val="29967250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468" y="895350"/>
            <a:ext cx="2580532" cy="3590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2258" y="786885"/>
            <a:ext cx="2143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Hypothesis:</a:t>
            </a: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1877915"/>
            <a:ext cx="755670" cy="3215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2258" y="1719890"/>
            <a:ext cx="2189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Parameters: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2571750"/>
            <a:ext cx="5360670" cy="75334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22258" y="2615685"/>
            <a:ext cx="2578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Cost Function: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3701415"/>
            <a:ext cx="2765679" cy="54673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2258" y="3587175"/>
            <a:ext cx="1063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Goal: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3394080" y="2317680"/>
              <a:ext cx="907560" cy="2260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89040" y="2307960"/>
                <a:ext cx="920160" cy="227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8508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18" y="4400550"/>
            <a:ext cx="2484882" cy="3063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(for fixed           , this is a function of x)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5105400" y="566800"/>
            <a:ext cx="0" cy="39624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(function of the parameters            )</a:t>
            </a:r>
          </a:p>
        </p:txBody>
      </p:sp>
      <p:pic>
        <p:nvPicPr>
          <p:cNvPr id="66" name="Picture 6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050" y="1137361"/>
            <a:ext cx="530352" cy="24505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505" y="3536137"/>
            <a:ext cx="184709" cy="208483"/>
          </a:xfrm>
          <a:prstGeom prst="rect">
            <a:avLst/>
          </a:prstGeom>
        </p:spPr>
      </p:pic>
      <p:graphicFrame>
        <p:nvGraphicFramePr>
          <p:cNvPr id="54" name="Chart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933837"/>
              </p:ext>
            </p:extLst>
          </p:nvPr>
        </p:nvGraphicFramePr>
        <p:xfrm>
          <a:off x="955296" y="1200150"/>
          <a:ext cx="4114800" cy="2909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0" y="2001619"/>
            <a:ext cx="1013739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dirty="0"/>
              <a:t>Price ($) </a:t>
            </a:r>
          </a:p>
          <a:p>
            <a:pPr algn="ctr"/>
            <a:r>
              <a:rPr lang="en-US" dirty="0"/>
              <a:t>in 1000’s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286000" y="3943350"/>
            <a:ext cx="160717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dirty="0"/>
              <a:t>Size in feet</a:t>
            </a:r>
            <a:r>
              <a:rPr lang="en-US" baseline="30000" dirty="0"/>
              <a:t>2</a:t>
            </a:r>
            <a:r>
              <a:rPr lang="en-US" dirty="0"/>
              <a:t> (x)</a:t>
            </a: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1013739" y="2535013"/>
            <a:ext cx="3863061" cy="1047215"/>
          </a:xfrm>
          <a:prstGeom prst="line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9925050" y="1021299"/>
            <a:ext cx="0" cy="2629966"/>
          </a:xfrm>
          <a:prstGeom prst="line">
            <a:avLst/>
          </a:prstGeom>
          <a:ln w="1587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9696450" y="3383498"/>
            <a:ext cx="2971800" cy="0"/>
          </a:xfrm>
          <a:prstGeom prst="line">
            <a:avLst/>
          </a:prstGeom>
          <a:ln w="1587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9829800" y="1458620"/>
            <a:ext cx="2457450" cy="1760585"/>
          </a:xfrm>
          <a:custGeom>
            <a:avLst/>
            <a:gdLst>
              <a:gd name="connsiteX0" fmla="*/ 0 w 2457450"/>
              <a:gd name="connsiteY0" fmla="*/ 0 h 1760585"/>
              <a:gd name="connsiteX1" fmla="*/ 354330 w 2457450"/>
              <a:gd name="connsiteY1" fmla="*/ 1245870 h 1760585"/>
              <a:gd name="connsiteX2" fmla="*/ 1200150 w 2457450"/>
              <a:gd name="connsiteY2" fmla="*/ 1760220 h 1760585"/>
              <a:gd name="connsiteX3" fmla="*/ 2000250 w 2457450"/>
              <a:gd name="connsiteY3" fmla="*/ 1303020 h 1760585"/>
              <a:gd name="connsiteX4" fmla="*/ 2457450 w 2457450"/>
              <a:gd name="connsiteY4" fmla="*/ 22860 h 176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450" h="1760585">
                <a:moveTo>
                  <a:pt x="0" y="0"/>
                </a:moveTo>
                <a:cubicBezTo>
                  <a:pt x="77152" y="476250"/>
                  <a:pt x="154305" y="952500"/>
                  <a:pt x="354330" y="1245870"/>
                </a:cubicBezTo>
                <a:cubicBezTo>
                  <a:pt x="554355" y="1539240"/>
                  <a:pt x="925830" y="1750695"/>
                  <a:pt x="1200150" y="1760220"/>
                </a:cubicBezTo>
                <a:cubicBezTo>
                  <a:pt x="1474470" y="1769745"/>
                  <a:pt x="1790700" y="1592580"/>
                  <a:pt x="2000250" y="1303020"/>
                </a:cubicBezTo>
                <a:cubicBezTo>
                  <a:pt x="2209800" y="1013460"/>
                  <a:pt x="2333625" y="518160"/>
                  <a:pt x="2457450" y="22860"/>
                </a:cubicBezTo>
              </a:path>
            </a:pathLst>
          </a:custGeom>
          <a:ln w="15748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14303" y="1458620"/>
            <a:ext cx="2763204" cy="2298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4739" y="1026487"/>
            <a:ext cx="2168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not plot </a:t>
            </a:r>
            <a:r>
              <a:rPr lang="en-US"/>
              <a:t>like this: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11698" y="3820121"/>
            <a:ext cx="3387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Because we have two parameters.</a:t>
            </a:r>
          </a:p>
        </p:txBody>
      </p:sp>
    </p:spTree>
    <p:extLst>
      <p:ext uri="{BB962C8B-B14F-4D97-AF65-F5344CB8AC3E}">
        <p14:creationId xmlns:p14="http://schemas.microsoft.com/office/powerpoint/2010/main" val="356161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Documents\ml-class\lectures-slides\assets\2.bow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7150"/>
            <a:ext cx="6310772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955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88F7-D70E-2E47-B6DE-FD28DD673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from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EE0C3-1D94-0C4F-A052-DC100BAAE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2F30CF-564B-CF4A-B3F8-534B29AC2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683" y="1153280"/>
            <a:ext cx="5054634" cy="3456160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8FBFF0A-4B06-2C43-8FEB-4B6D8C143DA2}"/>
              </a:ext>
            </a:extLst>
          </p:cNvPr>
          <p:cNvSpPr txBox="1">
            <a:spLocks/>
          </p:cNvSpPr>
          <p:nvPr/>
        </p:nvSpPr>
        <p:spPr bwMode="auto">
          <a:xfrm>
            <a:off x="470747" y="41279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>
              <a:buNone/>
            </a:pPr>
            <a:endParaRPr lang="en-US" dirty="0"/>
          </a:p>
          <a:p>
            <a:r>
              <a:rPr lang="en-US" dirty="0"/>
              <a:t>To diapers: you may also like Beer!</a:t>
            </a:r>
          </a:p>
          <a:p>
            <a:pPr marL="109537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4607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78"/>
            <a:ext cx="8763000" cy="4861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807912"/>
            <a:ext cx="1624383" cy="62083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391400" y="1428748"/>
            <a:ext cx="914400" cy="838202"/>
            <a:chOff x="7391400" y="1428748"/>
            <a:chExt cx="914400" cy="838202"/>
          </a:xfrm>
        </p:grpSpPr>
        <p:sp>
          <p:nvSpPr>
            <p:cNvPr id="3" name="Multiply 2"/>
            <p:cNvSpPr/>
            <p:nvPr/>
          </p:nvSpPr>
          <p:spPr>
            <a:xfrm>
              <a:off x="7391400" y="1504950"/>
              <a:ext cx="228600" cy="30480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Multiply 3"/>
            <p:cNvSpPr/>
            <p:nvPr/>
          </p:nvSpPr>
          <p:spPr>
            <a:xfrm>
              <a:off x="7620000" y="1733550"/>
              <a:ext cx="228600" cy="30480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Multiply 4"/>
            <p:cNvSpPr/>
            <p:nvPr/>
          </p:nvSpPr>
          <p:spPr>
            <a:xfrm>
              <a:off x="7772400" y="1962150"/>
              <a:ext cx="228600" cy="30480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7620000" y="1428749"/>
              <a:ext cx="228600" cy="1524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4" idx="1"/>
            </p:cNvCxnSpPr>
            <p:nvPr/>
          </p:nvCxnSpPr>
          <p:spPr>
            <a:xfrm flipV="1">
              <a:off x="7793696" y="1428750"/>
              <a:ext cx="283504" cy="3780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5" idx="1"/>
            </p:cNvCxnSpPr>
            <p:nvPr/>
          </p:nvCxnSpPr>
          <p:spPr>
            <a:xfrm flipV="1">
              <a:off x="7946096" y="1428748"/>
              <a:ext cx="359704" cy="6066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934200" y="4324350"/>
            <a:ext cx="137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Contour Plot</a:t>
            </a:r>
          </a:p>
        </p:txBody>
      </p:sp>
    </p:spTree>
    <p:extLst>
      <p:ext uri="{BB962C8B-B14F-4D97-AF65-F5344CB8AC3E}">
        <p14:creationId xmlns:p14="http://schemas.microsoft.com/office/powerpoint/2010/main" val="19817989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249"/>
            <a:ext cx="9144000" cy="450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463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684"/>
            <a:ext cx="9144000" cy="440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02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57400" y="354601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648200" y="566800"/>
            <a:ext cx="0" cy="39624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9420715"/>
              </p:ext>
            </p:extLst>
          </p:nvPr>
        </p:nvGraphicFramePr>
        <p:xfrm>
          <a:off x="565428" y="1169225"/>
          <a:ext cx="316992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52400" y="2186285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3" name="Multiply 2"/>
          <p:cNvSpPr/>
          <p:nvPr/>
        </p:nvSpPr>
        <p:spPr>
          <a:xfrm>
            <a:off x="1752600" y="2571750"/>
            <a:ext cx="204978" cy="2286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2538222" y="2190750"/>
            <a:ext cx="204978" cy="2286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3352800" y="1809750"/>
            <a:ext cx="204978" cy="2286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399" y="1816953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89991" y="1440091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86400" y="2225961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y=0.5x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80148" y="3240104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y=0.5x+1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80148" y="2713194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y=0.5x+0.5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Linear Regression - Example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0148" y="1063229"/>
            <a:ext cx="356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one below fits the data best?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6528" y="3886021"/>
            <a:ext cx="30169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               size (x) price (y)</a:t>
            </a:r>
          </a:p>
          <a:p>
            <a:r>
              <a:rPr lang="en-US" dirty="0"/>
              <a:t>                           1 	1</a:t>
            </a:r>
          </a:p>
          <a:p>
            <a:r>
              <a:rPr lang="en-US" dirty="0"/>
              <a:t>                           2	1.5</a:t>
            </a:r>
          </a:p>
          <a:p>
            <a:r>
              <a:rPr lang="en-US" dirty="0"/>
              <a:t>                           3	2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990600" y="1748464"/>
            <a:ext cx="2744748" cy="1265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480148" y="2713194"/>
            <a:ext cx="1377852" cy="369332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1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57400" y="354601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648200" y="566800"/>
            <a:ext cx="0" cy="39624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Chart 21"/>
          <p:cNvGraphicFramePr>
            <a:graphicFrameLocks/>
          </p:cNvGraphicFramePr>
          <p:nvPr>
            <p:extLst/>
          </p:nvPr>
        </p:nvGraphicFramePr>
        <p:xfrm>
          <a:off x="565428" y="1169225"/>
          <a:ext cx="316992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52400" y="2186285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3" name="Multiply 2"/>
          <p:cNvSpPr/>
          <p:nvPr/>
        </p:nvSpPr>
        <p:spPr>
          <a:xfrm>
            <a:off x="1752600" y="2571750"/>
            <a:ext cx="204978" cy="2286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2538222" y="1962150"/>
            <a:ext cx="204978" cy="2286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3352800" y="1962150"/>
            <a:ext cx="204978" cy="2286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59252" y="1610264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59252" y="1991264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59252" y="2407475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y=0.5x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3000" y="3421618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y=0.5x+1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53000" y="2894708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y=0.5x+0.5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Linear Regression - Example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1063229"/>
            <a:ext cx="356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one below fits the data best?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6528" y="3886021"/>
            <a:ext cx="30169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               size (x) price (y)</a:t>
            </a:r>
          </a:p>
          <a:p>
            <a:r>
              <a:rPr lang="en-US" dirty="0"/>
              <a:t>                           1 	1</a:t>
            </a:r>
          </a:p>
          <a:p>
            <a:r>
              <a:rPr lang="en-US" dirty="0"/>
              <a:t>                           2	2</a:t>
            </a:r>
          </a:p>
          <a:p>
            <a:r>
              <a:rPr lang="en-US" dirty="0"/>
              <a:t>                           3	2</a:t>
            </a:r>
          </a:p>
        </p:txBody>
      </p:sp>
    </p:spTree>
    <p:extLst>
      <p:ext uri="{BB962C8B-B14F-4D97-AF65-F5344CB8AC3E}">
        <p14:creationId xmlns:p14="http://schemas.microsoft.com/office/powerpoint/2010/main" val="19772394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57400" y="354601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648200" y="566800"/>
            <a:ext cx="0" cy="39624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Chart 21"/>
          <p:cNvGraphicFramePr>
            <a:graphicFrameLocks/>
          </p:cNvGraphicFramePr>
          <p:nvPr>
            <p:extLst/>
          </p:nvPr>
        </p:nvGraphicFramePr>
        <p:xfrm>
          <a:off x="565428" y="1169225"/>
          <a:ext cx="316992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52400" y="2186285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3" name="Multiply 2"/>
          <p:cNvSpPr/>
          <p:nvPr/>
        </p:nvSpPr>
        <p:spPr>
          <a:xfrm>
            <a:off x="1752600" y="2571750"/>
            <a:ext cx="204978" cy="2286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2538222" y="1962150"/>
            <a:ext cx="204978" cy="2286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3352800" y="1962150"/>
            <a:ext cx="204978" cy="2286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59252" y="1610264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59252" y="1991264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59252" y="2407475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y=0.5x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3000" y="3421618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y=0.5x+1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53000" y="2894708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y=0.5x+0.5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Linear Regression - Example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1063229"/>
            <a:ext cx="356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one below fits the data best?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6528" y="3886021"/>
            <a:ext cx="30169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               size (x) price (y)</a:t>
            </a:r>
          </a:p>
          <a:p>
            <a:r>
              <a:rPr lang="en-US" dirty="0"/>
              <a:t>                           1 	1</a:t>
            </a:r>
          </a:p>
          <a:p>
            <a:r>
              <a:rPr lang="en-US" dirty="0"/>
              <a:t>                           2	2</a:t>
            </a:r>
          </a:p>
          <a:p>
            <a:r>
              <a:rPr lang="en-US" dirty="0"/>
              <a:t>                           3	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84192" y="1592818"/>
            <a:ext cx="250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(2-1)</a:t>
            </a:r>
            <a:r>
              <a:rPr lang="en-US" baseline="30000" dirty="0"/>
              <a:t>2</a:t>
            </a:r>
            <a:r>
              <a:rPr lang="en-US" dirty="0"/>
              <a:t> + (2-2)</a:t>
            </a:r>
            <a:r>
              <a:rPr lang="en-US" baseline="30000" dirty="0"/>
              <a:t>2 </a:t>
            </a:r>
            <a:r>
              <a:rPr lang="en-US" dirty="0"/>
              <a:t>+ (2-2)</a:t>
            </a:r>
            <a:r>
              <a:rPr lang="en-US" baseline="30000" dirty="0"/>
              <a:t>2</a:t>
            </a:r>
            <a:r>
              <a:rPr lang="en-US" dirty="0"/>
              <a:t> =1</a:t>
            </a:r>
            <a:r>
              <a:rPr lang="en-US" baseline="30000" dirty="0"/>
              <a:t> 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914400" y="2038350"/>
            <a:ext cx="301691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9023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57400" y="354601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648200" y="566800"/>
            <a:ext cx="0" cy="39624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Chart 21"/>
          <p:cNvGraphicFramePr>
            <a:graphicFrameLocks/>
          </p:cNvGraphicFramePr>
          <p:nvPr>
            <p:extLst/>
          </p:nvPr>
        </p:nvGraphicFramePr>
        <p:xfrm>
          <a:off x="565428" y="1169225"/>
          <a:ext cx="316992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52400" y="2186285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3" name="Multiply 2"/>
          <p:cNvSpPr/>
          <p:nvPr/>
        </p:nvSpPr>
        <p:spPr>
          <a:xfrm>
            <a:off x="1752600" y="2571750"/>
            <a:ext cx="204978" cy="2286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2538222" y="1962150"/>
            <a:ext cx="204978" cy="2286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3352800" y="1962150"/>
            <a:ext cx="204978" cy="2286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59252" y="1610264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59252" y="1991264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59252" y="2407475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y=0.5x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3000" y="3421618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y=0.5x+1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53000" y="2894708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y=0.5x+0.5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Linear Regression - Example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1063229"/>
            <a:ext cx="356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one below fits the data best?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6528" y="3886021"/>
            <a:ext cx="30169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               size (x) price (y)</a:t>
            </a:r>
          </a:p>
          <a:p>
            <a:r>
              <a:rPr lang="en-US" dirty="0"/>
              <a:t>                           1 	1</a:t>
            </a:r>
          </a:p>
          <a:p>
            <a:r>
              <a:rPr lang="en-US" dirty="0"/>
              <a:t>                           2	2</a:t>
            </a:r>
          </a:p>
          <a:p>
            <a:r>
              <a:rPr lang="en-US" dirty="0"/>
              <a:t>                           3	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84192" y="1592818"/>
            <a:ext cx="250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(2-1)</a:t>
            </a:r>
            <a:r>
              <a:rPr lang="en-US" baseline="30000" dirty="0"/>
              <a:t>2</a:t>
            </a:r>
            <a:r>
              <a:rPr lang="en-US" dirty="0"/>
              <a:t> + (2-2)</a:t>
            </a:r>
            <a:r>
              <a:rPr lang="en-US" baseline="30000" dirty="0"/>
              <a:t>2 </a:t>
            </a:r>
            <a:r>
              <a:rPr lang="en-US" dirty="0"/>
              <a:t>+ (2-2)</a:t>
            </a:r>
            <a:r>
              <a:rPr lang="en-US" baseline="30000" dirty="0"/>
              <a:t>2</a:t>
            </a:r>
            <a:r>
              <a:rPr lang="en-US" dirty="0"/>
              <a:t> =1</a:t>
            </a:r>
            <a:r>
              <a:rPr lang="en-US" baseline="30000" dirty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72200" y="2002472"/>
            <a:ext cx="250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(1-1)</a:t>
            </a:r>
            <a:r>
              <a:rPr lang="en-US" baseline="30000" dirty="0"/>
              <a:t>2</a:t>
            </a:r>
            <a:r>
              <a:rPr lang="en-US" dirty="0"/>
              <a:t> + (2-2)</a:t>
            </a:r>
            <a:r>
              <a:rPr lang="en-US" baseline="30000" dirty="0"/>
              <a:t>2 </a:t>
            </a:r>
            <a:r>
              <a:rPr lang="en-US" dirty="0"/>
              <a:t>+ (3-2)</a:t>
            </a:r>
            <a:r>
              <a:rPr lang="en-US" baseline="30000" dirty="0"/>
              <a:t>2</a:t>
            </a:r>
            <a:r>
              <a:rPr lang="en-US" dirty="0"/>
              <a:t> =1</a:t>
            </a:r>
            <a:r>
              <a:rPr lang="en-US" baseline="30000" dirty="0"/>
              <a:t> 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066800" y="1432561"/>
            <a:ext cx="2426644" cy="183147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8355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57400" y="354601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648200" y="566800"/>
            <a:ext cx="0" cy="39624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Chart 21"/>
          <p:cNvGraphicFramePr>
            <a:graphicFrameLocks/>
          </p:cNvGraphicFramePr>
          <p:nvPr>
            <p:extLst/>
          </p:nvPr>
        </p:nvGraphicFramePr>
        <p:xfrm>
          <a:off x="565428" y="1169225"/>
          <a:ext cx="316992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52400" y="2186285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3" name="Multiply 2"/>
          <p:cNvSpPr/>
          <p:nvPr/>
        </p:nvSpPr>
        <p:spPr>
          <a:xfrm>
            <a:off x="1752600" y="2571750"/>
            <a:ext cx="204978" cy="2286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2538222" y="1962150"/>
            <a:ext cx="204978" cy="2286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3352800" y="1962150"/>
            <a:ext cx="204978" cy="2286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59252" y="1610264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59252" y="1991264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59252" y="2407475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y=0.5x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3000" y="3421618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y=0.5x+1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53000" y="2894708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y=0.5x+0.5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Linear Regression - Example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1063229"/>
            <a:ext cx="356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one below fits the data best?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6528" y="3886021"/>
            <a:ext cx="30169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               size (x) price (y)</a:t>
            </a:r>
          </a:p>
          <a:p>
            <a:r>
              <a:rPr lang="en-US" dirty="0"/>
              <a:t>                           1 	1</a:t>
            </a:r>
          </a:p>
          <a:p>
            <a:r>
              <a:rPr lang="en-US" dirty="0"/>
              <a:t>                           2	2</a:t>
            </a:r>
          </a:p>
          <a:p>
            <a:r>
              <a:rPr lang="en-US" dirty="0"/>
              <a:t>                           3	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84192" y="1592818"/>
            <a:ext cx="250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(2-1)</a:t>
            </a:r>
            <a:r>
              <a:rPr lang="en-US" baseline="30000" dirty="0"/>
              <a:t>2</a:t>
            </a:r>
            <a:r>
              <a:rPr lang="en-US" dirty="0"/>
              <a:t> + (2-2)</a:t>
            </a:r>
            <a:r>
              <a:rPr lang="en-US" baseline="30000" dirty="0"/>
              <a:t>2 </a:t>
            </a:r>
            <a:r>
              <a:rPr lang="en-US" dirty="0"/>
              <a:t>+ (2-2)</a:t>
            </a:r>
            <a:r>
              <a:rPr lang="en-US" baseline="30000" dirty="0"/>
              <a:t>2</a:t>
            </a:r>
            <a:r>
              <a:rPr lang="en-US" dirty="0"/>
              <a:t> =1</a:t>
            </a:r>
            <a:r>
              <a:rPr lang="en-US" baseline="30000" dirty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72200" y="2002472"/>
            <a:ext cx="250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(1-1)</a:t>
            </a:r>
            <a:r>
              <a:rPr lang="en-US" baseline="30000" dirty="0"/>
              <a:t>2</a:t>
            </a:r>
            <a:r>
              <a:rPr lang="en-US" dirty="0"/>
              <a:t> + (2-2)</a:t>
            </a:r>
            <a:r>
              <a:rPr lang="en-US" baseline="30000" dirty="0"/>
              <a:t>2 </a:t>
            </a:r>
            <a:r>
              <a:rPr lang="en-US" dirty="0"/>
              <a:t>+ (3-2)</a:t>
            </a:r>
            <a:r>
              <a:rPr lang="en-US" baseline="30000" dirty="0"/>
              <a:t>2</a:t>
            </a:r>
            <a:r>
              <a:rPr lang="en-US" dirty="0"/>
              <a:t> =1</a:t>
            </a:r>
            <a:r>
              <a:rPr lang="en-US" baseline="30000" dirty="0"/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93409" y="2372264"/>
            <a:ext cx="3026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(0.5-1)</a:t>
            </a:r>
            <a:r>
              <a:rPr lang="en-US" baseline="30000" dirty="0"/>
              <a:t>2</a:t>
            </a:r>
            <a:r>
              <a:rPr lang="en-US" dirty="0"/>
              <a:t> + (1-2)</a:t>
            </a:r>
            <a:r>
              <a:rPr lang="en-US" baseline="30000" dirty="0"/>
              <a:t>2 </a:t>
            </a:r>
            <a:r>
              <a:rPr lang="en-US" dirty="0"/>
              <a:t>+ (1.5-2)</a:t>
            </a:r>
            <a:r>
              <a:rPr lang="en-US" baseline="30000" dirty="0"/>
              <a:t>2</a:t>
            </a:r>
            <a:r>
              <a:rPr lang="en-US" dirty="0"/>
              <a:t> =1.5</a:t>
            </a:r>
            <a:r>
              <a:rPr lang="en-US" baseline="30000" dirty="0"/>
              <a:t> 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066800" y="2186285"/>
            <a:ext cx="2895600" cy="107775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0062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57400" y="354601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648200" y="566800"/>
            <a:ext cx="0" cy="39624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Chart 21"/>
          <p:cNvGraphicFramePr>
            <a:graphicFrameLocks/>
          </p:cNvGraphicFramePr>
          <p:nvPr>
            <p:extLst/>
          </p:nvPr>
        </p:nvGraphicFramePr>
        <p:xfrm>
          <a:off x="565428" y="1169225"/>
          <a:ext cx="316992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52400" y="2186285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3" name="Multiply 2"/>
          <p:cNvSpPr/>
          <p:nvPr/>
        </p:nvSpPr>
        <p:spPr>
          <a:xfrm>
            <a:off x="1752600" y="2571750"/>
            <a:ext cx="204978" cy="2286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2538222" y="1962150"/>
            <a:ext cx="204978" cy="2286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3352800" y="1962150"/>
            <a:ext cx="204978" cy="2286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59252" y="1610264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59252" y="1991264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59252" y="2407475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y=0.5x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3000" y="3421618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y=0.5x+1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53000" y="2894708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y=0.5x+0.5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Linear Regression - Example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1063229"/>
            <a:ext cx="356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one below fits the data best?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6528" y="3886021"/>
            <a:ext cx="30169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               size (x) price (y)</a:t>
            </a:r>
          </a:p>
          <a:p>
            <a:r>
              <a:rPr lang="en-US" dirty="0"/>
              <a:t>                           1 	1</a:t>
            </a:r>
          </a:p>
          <a:p>
            <a:r>
              <a:rPr lang="en-US" dirty="0"/>
              <a:t>                           2	2</a:t>
            </a:r>
          </a:p>
          <a:p>
            <a:r>
              <a:rPr lang="en-US" dirty="0"/>
              <a:t>                           3	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84192" y="1592818"/>
            <a:ext cx="250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(2-1)</a:t>
            </a:r>
            <a:r>
              <a:rPr lang="en-US" baseline="30000" dirty="0"/>
              <a:t>2</a:t>
            </a:r>
            <a:r>
              <a:rPr lang="en-US" dirty="0"/>
              <a:t> + (2-2)</a:t>
            </a:r>
            <a:r>
              <a:rPr lang="en-US" baseline="30000" dirty="0"/>
              <a:t>2 </a:t>
            </a:r>
            <a:r>
              <a:rPr lang="en-US" dirty="0"/>
              <a:t>+ (2-2)</a:t>
            </a:r>
            <a:r>
              <a:rPr lang="en-US" baseline="30000" dirty="0"/>
              <a:t>2</a:t>
            </a:r>
            <a:r>
              <a:rPr lang="en-US" dirty="0"/>
              <a:t> =1</a:t>
            </a:r>
            <a:r>
              <a:rPr lang="en-US" baseline="30000" dirty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72200" y="2002472"/>
            <a:ext cx="250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(1-1)</a:t>
            </a:r>
            <a:r>
              <a:rPr lang="en-US" baseline="30000" dirty="0"/>
              <a:t>2</a:t>
            </a:r>
            <a:r>
              <a:rPr lang="en-US" dirty="0"/>
              <a:t> + (2-2)</a:t>
            </a:r>
            <a:r>
              <a:rPr lang="en-US" baseline="30000" dirty="0"/>
              <a:t>2 </a:t>
            </a:r>
            <a:r>
              <a:rPr lang="en-US" dirty="0"/>
              <a:t>+ (3-2)</a:t>
            </a:r>
            <a:r>
              <a:rPr lang="en-US" baseline="30000" dirty="0"/>
              <a:t>2</a:t>
            </a:r>
            <a:r>
              <a:rPr lang="en-US" dirty="0"/>
              <a:t> =1</a:t>
            </a:r>
            <a:r>
              <a:rPr lang="en-US" baseline="30000" dirty="0"/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93409" y="2372264"/>
            <a:ext cx="3026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(0.5-1)</a:t>
            </a:r>
            <a:r>
              <a:rPr lang="en-US" baseline="30000" dirty="0"/>
              <a:t>2</a:t>
            </a:r>
            <a:r>
              <a:rPr lang="en-US" dirty="0"/>
              <a:t> + (1-2)</a:t>
            </a:r>
            <a:r>
              <a:rPr lang="en-US" baseline="30000" dirty="0"/>
              <a:t>2 </a:t>
            </a:r>
            <a:r>
              <a:rPr lang="en-US" dirty="0"/>
              <a:t>+ (1.5-2)</a:t>
            </a:r>
            <a:r>
              <a:rPr lang="en-US" baseline="30000" dirty="0"/>
              <a:t>2</a:t>
            </a:r>
            <a:r>
              <a:rPr lang="en-US" dirty="0"/>
              <a:t> =1.5</a:t>
            </a:r>
            <a:r>
              <a:rPr lang="en-US" baseline="30000" dirty="0"/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227817" y="2917332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(1-1)</a:t>
            </a:r>
            <a:r>
              <a:rPr lang="en-US" baseline="30000" dirty="0"/>
              <a:t>2</a:t>
            </a:r>
            <a:r>
              <a:rPr lang="en-US" dirty="0"/>
              <a:t> + (1.5-2)</a:t>
            </a:r>
            <a:r>
              <a:rPr lang="en-US" baseline="30000" dirty="0"/>
              <a:t>2 </a:t>
            </a:r>
            <a:r>
              <a:rPr lang="en-US" dirty="0"/>
              <a:t>+ (2-2)</a:t>
            </a:r>
            <a:r>
              <a:rPr lang="en-US" baseline="30000" dirty="0"/>
              <a:t>2 </a:t>
            </a:r>
            <a:r>
              <a:rPr lang="en-US" dirty="0"/>
              <a:t>=0.25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990601" y="1928457"/>
            <a:ext cx="2895600" cy="107775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0356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57400" y="354601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648200" y="566800"/>
            <a:ext cx="0" cy="39624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Chart 21"/>
          <p:cNvGraphicFramePr>
            <a:graphicFrameLocks/>
          </p:cNvGraphicFramePr>
          <p:nvPr>
            <p:extLst/>
          </p:nvPr>
        </p:nvGraphicFramePr>
        <p:xfrm>
          <a:off x="565428" y="1169225"/>
          <a:ext cx="316992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52400" y="2186285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3" name="Multiply 2"/>
          <p:cNvSpPr/>
          <p:nvPr/>
        </p:nvSpPr>
        <p:spPr>
          <a:xfrm>
            <a:off x="1752600" y="2571750"/>
            <a:ext cx="204978" cy="2286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2538222" y="1962150"/>
            <a:ext cx="204978" cy="2286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3352800" y="1962150"/>
            <a:ext cx="204978" cy="2286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59252" y="1610264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59252" y="1991264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59252" y="2407475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y=0.5x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3000" y="3421618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y=0.5x+1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53000" y="2894708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y=0.5x+0.5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Linear Regression - Example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1063229"/>
            <a:ext cx="356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one below fits the data best?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6528" y="3886021"/>
            <a:ext cx="30169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               size (x) price (y)</a:t>
            </a:r>
          </a:p>
          <a:p>
            <a:r>
              <a:rPr lang="en-US" dirty="0"/>
              <a:t>                           1 	1</a:t>
            </a:r>
          </a:p>
          <a:p>
            <a:r>
              <a:rPr lang="en-US" dirty="0"/>
              <a:t>                           2	2</a:t>
            </a:r>
          </a:p>
          <a:p>
            <a:r>
              <a:rPr lang="en-US" dirty="0"/>
              <a:t>                           3	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84192" y="1592818"/>
            <a:ext cx="250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(2-1)</a:t>
            </a:r>
            <a:r>
              <a:rPr lang="en-US" baseline="30000" dirty="0"/>
              <a:t>2</a:t>
            </a:r>
            <a:r>
              <a:rPr lang="en-US" dirty="0"/>
              <a:t> + (2-2)</a:t>
            </a:r>
            <a:r>
              <a:rPr lang="en-US" baseline="30000" dirty="0"/>
              <a:t>2 </a:t>
            </a:r>
            <a:r>
              <a:rPr lang="en-US" dirty="0"/>
              <a:t>+ (2-2)</a:t>
            </a:r>
            <a:r>
              <a:rPr lang="en-US" baseline="30000" dirty="0"/>
              <a:t>2</a:t>
            </a:r>
            <a:r>
              <a:rPr lang="en-US" dirty="0"/>
              <a:t> =1</a:t>
            </a:r>
            <a:r>
              <a:rPr lang="en-US" baseline="30000" dirty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72200" y="2002472"/>
            <a:ext cx="250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(1-1)</a:t>
            </a:r>
            <a:r>
              <a:rPr lang="en-US" baseline="30000" dirty="0"/>
              <a:t>2</a:t>
            </a:r>
            <a:r>
              <a:rPr lang="en-US" dirty="0"/>
              <a:t> + (2-2)</a:t>
            </a:r>
            <a:r>
              <a:rPr lang="en-US" baseline="30000" dirty="0"/>
              <a:t>2 </a:t>
            </a:r>
            <a:r>
              <a:rPr lang="en-US" dirty="0"/>
              <a:t>+ (3-2)</a:t>
            </a:r>
            <a:r>
              <a:rPr lang="en-US" baseline="30000" dirty="0"/>
              <a:t>2</a:t>
            </a:r>
            <a:r>
              <a:rPr lang="en-US" dirty="0"/>
              <a:t> =1</a:t>
            </a:r>
            <a:r>
              <a:rPr lang="en-US" baseline="30000" dirty="0"/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93409" y="2372264"/>
            <a:ext cx="3026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(0.5-1)</a:t>
            </a:r>
            <a:r>
              <a:rPr lang="en-US" baseline="30000" dirty="0"/>
              <a:t>2</a:t>
            </a:r>
            <a:r>
              <a:rPr lang="en-US" dirty="0"/>
              <a:t> + (1-2)</a:t>
            </a:r>
            <a:r>
              <a:rPr lang="en-US" baseline="30000" dirty="0"/>
              <a:t>2 </a:t>
            </a:r>
            <a:r>
              <a:rPr lang="en-US" dirty="0"/>
              <a:t>+ (1.5-2)</a:t>
            </a:r>
            <a:r>
              <a:rPr lang="en-US" baseline="30000" dirty="0"/>
              <a:t>2</a:t>
            </a:r>
            <a:r>
              <a:rPr lang="en-US" dirty="0"/>
              <a:t> =1.5</a:t>
            </a:r>
            <a:r>
              <a:rPr lang="en-US" baseline="30000" dirty="0"/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227817" y="2917332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(1-1)</a:t>
            </a:r>
            <a:r>
              <a:rPr lang="en-US" baseline="30000" dirty="0"/>
              <a:t>2</a:t>
            </a:r>
            <a:r>
              <a:rPr lang="en-US" dirty="0"/>
              <a:t> + (1.5-2)</a:t>
            </a:r>
            <a:r>
              <a:rPr lang="en-US" baseline="30000" dirty="0"/>
              <a:t>2 </a:t>
            </a:r>
            <a:r>
              <a:rPr lang="en-US" dirty="0"/>
              <a:t>+ (2-2)</a:t>
            </a:r>
            <a:r>
              <a:rPr lang="en-US" baseline="30000" dirty="0"/>
              <a:t>2 </a:t>
            </a:r>
            <a:r>
              <a:rPr lang="en-US" dirty="0"/>
              <a:t>=0.25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48400" y="3362864"/>
            <a:ext cx="29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(1.5-1)</a:t>
            </a:r>
            <a:r>
              <a:rPr lang="en-US" baseline="30000" dirty="0"/>
              <a:t>2</a:t>
            </a:r>
            <a:r>
              <a:rPr lang="en-US" dirty="0"/>
              <a:t> + (2-2)</a:t>
            </a:r>
            <a:r>
              <a:rPr lang="en-US" baseline="30000" dirty="0"/>
              <a:t>2 </a:t>
            </a:r>
            <a:r>
              <a:rPr lang="en-US" dirty="0"/>
              <a:t>+ (2.5-2)</a:t>
            </a:r>
            <a:r>
              <a:rPr lang="en-US" baseline="30000" dirty="0"/>
              <a:t>2 </a:t>
            </a:r>
            <a:r>
              <a:rPr lang="en-US" dirty="0"/>
              <a:t>=0.5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990601" y="1551144"/>
            <a:ext cx="2895600" cy="107775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258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SU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765313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E162070-CF36-004C-AC01-84B408B6E710}"/>
              </a:ext>
            </a:extLst>
          </p:cNvPr>
          <p:cNvSpPr txBox="1">
            <a:spLocks/>
          </p:cNvSpPr>
          <p:nvPr/>
        </p:nvSpPr>
        <p:spPr>
          <a:xfrm>
            <a:off x="457200" y="146327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1990s — the “AI Winter”, a time of pessimism and low funding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looking back, the ’90s were also sort of a golden age for ML research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Markov chain Monte Carlo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Variational inference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Kernels and support vector machines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Boosting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convolutional networks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reinforcement learning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2000s — applied AI fields (vision, NLP, etc.) adopted ML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2010s — deep learning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2010–2012 — neural nets smashed previous records in speech-to-text and object recognition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increasing adoption by the tech industry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2016 — AlphaGo defeated the human Go champion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2018-now — generating photorealistic images and videos I 2020 — GPT3 language model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4200" dirty="0">
                <a:solidFill>
                  <a:sysClr val="windowText" lastClr="000000"/>
                </a:solidFill>
                <a:latin typeface="Calibri"/>
              </a:rPr>
              <a:t>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ow — Trustworthy AI to increase attention to ethical and societal implications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251831E-AD15-264F-AC3C-69B46139F24C}"/>
              </a:ext>
            </a:extLst>
          </p:cNvPr>
          <p:cNvSpPr txBox="1">
            <a:spLocks/>
          </p:cNvSpPr>
          <p:nvPr/>
        </p:nvSpPr>
        <p:spPr>
          <a:xfrm>
            <a:off x="609600" y="6123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History of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17522422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57400" y="354601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648200" y="566800"/>
            <a:ext cx="0" cy="39624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Chart 21"/>
          <p:cNvGraphicFramePr>
            <a:graphicFrameLocks/>
          </p:cNvGraphicFramePr>
          <p:nvPr>
            <p:extLst/>
          </p:nvPr>
        </p:nvGraphicFramePr>
        <p:xfrm>
          <a:off x="565428" y="1169225"/>
          <a:ext cx="316992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52400" y="2186285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3" name="Multiply 2"/>
          <p:cNvSpPr/>
          <p:nvPr/>
        </p:nvSpPr>
        <p:spPr>
          <a:xfrm>
            <a:off x="1752600" y="2571750"/>
            <a:ext cx="204978" cy="2286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2538222" y="1962150"/>
            <a:ext cx="204978" cy="2286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3352800" y="1962150"/>
            <a:ext cx="204978" cy="2286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59252" y="1610264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59252" y="1991264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59252" y="2407475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y=0.5x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3000" y="3421618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y=0.5x+1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53000" y="2894708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y=0.5x+0.5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Linear Regression - Example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1063229"/>
            <a:ext cx="356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one below fits the data best?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6528" y="3886021"/>
            <a:ext cx="30169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               size (x) price (y)</a:t>
            </a:r>
          </a:p>
          <a:p>
            <a:r>
              <a:rPr lang="en-US" dirty="0"/>
              <a:t>                           1 	1</a:t>
            </a:r>
          </a:p>
          <a:p>
            <a:r>
              <a:rPr lang="en-US" dirty="0"/>
              <a:t>                           2	2</a:t>
            </a:r>
          </a:p>
          <a:p>
            <a:r>
              <a:rPr lang="en-US" dirty="0"/>
              <a:t>                           3	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84192" y="1592818"/>
            <a:ext cx="250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(2-1)</a:t>
            </a:r>
            <a:r>
              <a:rPr lang="en-US" baseline="30000" dirty="0"/>
              <a:t>2</a:t>
            </a:r>
            <a:r>
              <a:rPr lang="en-US" dirty="0"/>
              <a:t> + (2-2)</a:t>
            </a:r>
            <a:r>
              <a:rPr lang="en-US" baseline="30000" dirty="0"/>
              <a:t>2 </a:t>
            </a:r>
            <a:r>
              <a:rPr lang="en-US" dirty="0"/>
              <a:t>+ (2-2)</a:t>
            </a:r>
            <a:r>
              <a:rPr lang="en-US" baseline="30000" dirty="0"/>
              <a:t>2</a:t>
            </a:r>
            <a:r>
              <a:rPr lang="en-US" dirty="0"/>
              <a:t> =1</a:t>
            </a:r>
            <a:r>
              <a:rPr lang="en-US" baseline="30000" dirty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72200" y="2002472"/>
            <a:ext cx="250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(1-1)</a:t>
            </a:r>
            <a:r>
              <a:rPr lang="en-US" baseline="30000" dirty="0"/>
              <a:t>2</a:t>
            </a:r>
            <a:r>
              <a:rPr lang="en-US" dirty="0"/>
              <a:t> + (2-2)</a:t>
            </a:r>
            <a:r>
              <a:rPr lang="en-US" baseline="30000" dirty="0"/>
              <a:t>2 </a:t>
            </a:r>
            <a:r>
              <a:rPr lang="en-US" dirty="0"/>
              <a:t>+ (3-2)</a:t>
            </a:r>
            <a:r>
              <a:rPr lang="en-US" baseline="30000" dirty="0"/>
              <a:t>2</a:t>
            </a:r>
            <a:r>
              <a:rPr lang="en-US" dirty="0"/>
              <a:t> =1</a:t>
            </a:r>
            <a:r>
              <a:rPr lang="en-US" baseline="30000" dirty="0"/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93409" y="2372264"/>
            <a:ext cx="3026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(0.5-1)</a:t>
            </a:r>
            <a:r>
              <a:rPr lang="en-US" baseline="30000" dirty="0"/>
              <a:t>2</a:t>
            </a:r>
            <a:r>
              <a:rPr lang="en-US" dirty="0"/>
              <a:t> + (1-2)</a:t>
            </a:r>
            <a:r>
              <a:rPr lang="en-US" baseline="30000" dirty="0"/>
              <a:t>2 </a:t>
            </a:r>
            <a:r>
              <a:rPr lang="en-US" dirty="0"/>
              <a:t>+ (1.5-2)</a:t>
            </a:r>
            <a:r>
              <a:rPr lang="en-US" baseline="30000" dirty="0"/>
              <a:t>2</a:t>
            </a:r>
            <a:r>
              <a:rPr lang="en-US" dirty="0"/>
              <a:t> =1.5</a:t>
            </a:r>
            <a:r>
              <a:rPr lang="en-US" baseline="30000" dirty="0"/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227817" y="2917332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(1-1)</a:t>
            </a:r>
            <a:r>
              <a:rPr lang="en-US" baseline="30000" dirty="0"/>
              <a:t>2</a:t>
            </a:r>
            <a:r>
              <a:rPr lang="en-US" dirty="0"/>
              <a:t> + (1.5-2)</a:t>
            </a:r>
            <a:r>
              <a:rPr lang="en-US" baseline="30000" dirty="0"/>
              <a:t>2 </a:t>
            </a:r>
            <a:r>
              <a:rPr lang="en-US" dirty="0"/>
              <a:t>+ (2-2)</a:t>
            </a:r>
            <a:r>
              <a:rPr lang="en-US" baseline="30000" dirty="0"/>
              <a:t>2 </a:t>
            </a:r>
            <a:r>
              <a:rPr lang="en-US" dirty="0"/>
              <a:t>=0.25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48400" y="3362864"/>
            <a:ext cx="29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(1.5-1)</a:t>
            </a:r>
            <a:r>
              <a:rPr lang="en-US" baseline="30000" dirty="0"/>
              <a:t>2</a:t>
            </a:r>
            <a:r>
              <a:rPr lang="en-US" dirty="0"/>
              <a:t> + (2-2)</a:t>
            </a:r>
            <a:r>
              <a:rPr lang="en-US" baseline="30000" dirty="0"/>
              <a:t>2 </a:t>
            </a:r>
            <a:r>
              <a:rPr lang="en-US" dirty="0"/>
              <a:t>+ (2.5-2)</a:t>
            </a:r>
            <a:r>
              <a:rPr lang="en-US" baseline="30000" dirty="0"/>
              <a:t>2 </a:t>
            </a:r>
            <a:r>
              <a:rPr lang="en-US" dirty="0"/>
              <a:t>=0.5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990601" y="1551144"/>
            <a:ext cx="2895600" cy="107775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5780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57400" y="354601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648200" y="566800"/>
            <a:ext cx="0" cy="39624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Chart 21"/>
          <p:cNvGraphicFramePr>
            <a:graphicFrameLocks/>
          </p:cNvGraphicFramePr>
          <p:nvPr>
            <p:extLst/>
          </p:nvPr>
        </p:nvGraphicFramePr>
        <p:xfrm>
          <a:off x="565428" y="1169225"/>
          <a:ext cx="316992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52400" y="2186285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3" name="Multiply 2"/>
          <p:cNvSpPr/>
          <p:nvPr/>
        </p:nvSpPr>
        <p:spPr>
          <a:xfrm>
            <a:off x="1752600" y="2571750"/>
            <a:ext cx="204978" cy="2286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2538222" y="1962150"/>
            <a:ext cx="204978" cy="2286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3352800" y="1962150"/>
            <a:ext cx="204978" cy="2286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59252" y="1610264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59252" y="1991264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59252" y="2407475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y=0.5x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3000" y="3421618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y=0.5x+1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53000" y="2894708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y=0.5x+0.5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Linear Regression - Example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1063229"/>
            <a:ext cx="356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one below fits the data best?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6528" y="3886021"/>
            <a:ext cx="30169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               size (x) price (y)</a:t>
            </a:r>
          </a:p>
          <a:p>
            <a:r>
              <a:rPr lang="en-US" dirty="0"/>
              <a:t>                           1 	1</a:t>
            </a:r>
          </a:p>
          <a:p>
            <a:r>
              <a:rPr lang="en-US" dirty="0"/>
              <a:t>                           2	2</a:t>
            </a:r>
          </a:p>
          <a:p>
            <a:r>
              <a:rPr lang="en-US" dirty="0"/>
              <a:t>                           3	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84192" y="1592818"/>
            <a:ext cx="250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(2-1)</a:t>
            </a:r>
            <a:r>
              <a:rPr lang="en-US" baseline="30000" dirty="0"/>
              <a:t>2</a:t>
            </a:r>
            <a:r>
              <a:rPr lang="en-US" dirty="0"/>
              <a:t> + (2-2)</a:t>
            </a:r>
            <a:r>
              <a:rPr lang="en-US" baseline="30000" dirty="0"/>
              <a:t>2 </a:t>
            </a:r>
            <a:r>
              <a:rPr lang="en-US" dirty="0"/>
              <a:t>+ (2-2)</a:t>
            </a:r>
            <a:r>
              <a:rPr lang="en-US" baseline="30000" dirty="0"/>
              <a:t>2</a:t>
            </a:r>
            <a:r>
              <a:rPr lang="en-US" dirty="0"/>
              <a:t> =1</a:t>
            </a:r>
            <a:r>
              <a:rPr lang="en-US" baseline="30000" dirty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72200" y="2002472"/>
            <a:ext cx="250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(1-1)</a:t>
            </a:r>
            <a:r>
              <a:rPr lang="en-US" baseline="30000" dirty="0"/>
              <a:t>2</a:t>
            </a:r>
            <a:r>
              <a:rPr lang="en-US" dirty="0"/>
              <a:t> + (2-2)</a:t>
            </a:r>
            <a:r>
              <a:rPr lang="en-US" baseline="30000" dirty="0"/>
              <a:t>2 </a:t>
            </a:r>
            <a:r>
              <a:rPr lang="en-US" dirty="0"/>
              <a:t>+ (3-2)</a:t>
            </a:r>
            <a:r>
              <a:rPr lang="en-US" baseline="30000" dirty="0"/>
              <a:t>2</a:t>
            </a:r>
            <a:r>
              <a:rPr lang="en-US" dirty="0"/>
              <a:t> =1</a:t>
            </a:r>
            <a:r>
              <a:rPr lang="en-US" baseline="30000" dirty="0"/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93409" y="2372264"/>
            <a:ext cx="3026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(0.5-1)</a:t>
            </a:r>
            <a:r>
              <a:rPr lang="en-US" baseline="30000" dirty="0"/>
              <a:t>2</a:t>
            </a:r>
            <a:r>
              <a:rPr lang="en-US" dirty="0"/>
              <a:t> + (1-2)</a:t>
            </a:r>
            <a:r>
              <a:rPr lang="en-US" baseline="30000" dirty="0"/>
              <a:t>2 </a:t>
            </a:r>
            <a:r>
              <a:rPr lang="en-US" dirty="0"/>
              <a:t>+ (1.5-2)</a:t>
            </a:r>
            <a:r>
              <a:rPr lang="en-US" baseline="30000" dirty="0"/>
              <a:t>2</a:t>
            </a:r>
            <a:r>
              <a:rPr lang="en-US" dirty="0"/>
              <a:t> =1.5</a:t>
            </a:r>
            <a:r>
              <a:rPr lang="en-US" baseline="30000" dirty="0"/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227817" y="2917332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(1-1)</a:t>
            </a:r>
            <a:r>
              <a:rPr lang="en-US" baseline="30000" dirty="0"/>
              <a:t>2</a:t>
            </a:r>
            <a:r>
              <a:rPr lang="en-US" dirty="0"/>
              <a:t> + (1.5-2)</a:t>
            </a:r>
            <a:r>
              <a:rPr lang="en-US" baseline="30000" dirty="0"/>
              <a:t>2 </a:t>
            </a:r>
            <a:r>
              <a:rPr lang="en-US" dirty="0"/>
              <a:t>+ (2-2)</a:t>
            </a:r>
            <a:r>
              <a:rPr lang="en-US" baseline="30000" dirty="0"/>
              <a:t>2 </a:t>
            </a:r>
            <a:r>
              <a:rPr lang="en-US" dirty="0"/>
              <a:t>=0.25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48400" y="3362864"/>
            <a:ext cx="29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(1.5-1)</a:t>
            </a:r>
            <a:r>
              <a:rPr lang="en-US" baseline="30000" dirty="0"/>
              <a:t>2</a:t>
            </a:r>
            <a:r>
              <a:rPr lang="en-US" dirty="0"/>
              <a:t> + (2-2)</a:t>
            </a:r>
            <a:r>
              <a:rPr lang="en-US" baseline="30000" dirty="0"/>
              <a:t>2 </a:t>
            </a:r>
            <a:r>
              <a:rPr lang="en-US" dirty="0"/>
              <a:t>+ (2.5-2)</a:t>
            </a:r>
            <a:r>
              <a:rPr lang="en-US" baseline="30000" dirty="0"/>
              <a:t>2 </a:t>
            </a:r>
            <a:r>
              <a:rPr lang="en-US" dirty="0"/>
              <a:t>=0.5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998961" y="1792069"/>
            <a:ext cx="2895600" cy="107775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966626" y="395123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y=0.5x+0.67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27817" y="3951238"/>
            <a:ext cx="1987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square error=0.17</a:t>
            </a:r>
          </a:p>
        </p:txBody>
      </p:sp>
    </p:spTree>
    <p:extLst>
      <p:ext uri="{BB962C8B-B14F-4D97-AF65-F5344CB8AC3E}">
        <p14:creationId xmlns:p14="http://schemas.microsoft.com/office/powerpoint/2010/main" val="7151645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Linear Regression - Python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Colab</a:t>
            </a:r>
            <a:r>
              <a:rPr lang="en-US" dirty="0"/>
              <a:t> link </a:t>
            </a:r>
          </a:p>
          <a:p>
            <a:r>
              <a:rPr lang="en-US" sz="1600" dirty="0"/>
              <a:t>https://</a:t>
            </a:r>
            <a:r>
              <a:rPr lang="en-US" sz="1600" dirty="0" err="1"/>
              <a:t>colab.research.google.com</a:t>
            </a:r>
            <a:r>
              <a:rPr lang="en-US" sz="1600" dirty="0"/>
              <a:t>/drive/1SlId2JEtmC53z3eVq6SYN4-htbzV2-1h?usp=sharing</a:t>
            </a:r>
          </a:p>
        </p:txBody>
      </p:sp>
    </p:spTree>
    <p:extLst>
      <p:ext uri="{BB962C8B-B14F-4D97-AF65-F5344CB8AC3E}">
        <p14:creationId xmlns:p14="http://schemas.microsoft.com/office/powerpoint/2010/main" val="533377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484309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Computer Vision: </a:t>
            </a:r>
          </a:p>
          <a:p>
            <a:pPr algn="ctr" defTabSz="685800"/>
            <a:r>
              <a:rPr lang="en-US" altLang="zh-CN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CIFAR 10 and Convolutional Neural Network</a:t>
            </a:r>
            <a:endParaRPr lang="zh-CN" altLang="en-US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6" name="图片 5" descr="cifar_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28382"/>
            <a:ext cx="3400900" cy="26292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6350" y="1438261"/>
            <a:ext cx="28003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13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CIFAR 10 dataset:</a:t>
            </a:r>
          </a:p>
          <a:p>
            <a:pPr defTabSz="685800"/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50,000 training images</a:t>
            </a:r>
          </a:p>
          <a:p>
            <a:pPr defTabSz="685800"/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10,000 training images</a:t>
            </a:r>
          </a:p>
          <a:p>
            <a:pPr defTabSz="685800"/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 categories (classes)</a:t>
            </a:r>
          </a:p>
          <a:p>
            <a:pPr defTabSz="685800"/>
            <a:endParaRPr lang="en-US" altLang="zh-CN" sz="13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/>
            <a:r>
              <a:rPr lang="en-US" altLang="zh-CN" sz="13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Accuracies</a:t>
            </a:r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from different methods:</a:t>
            </a:r>
          </a:p>
          <a:p>
            <a:pPr defTabSz="685800"/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Human: ~94%</a:t>
            </a:r>
          </a:p>
          <a:p>
            <a:pPr defTabSz="685800"/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K-Means: 74%</a:t>
            </a:r>
          </a:p>
          <a:p>
            <a:pPr defTabSz="685800"/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Whitening K-mean: 80%</a:t>
            </a:r>
          </a:p>
          <a:p>
            <a:pPr defTabSz="685800"/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……</a:t>
            </a:r>
          </a:p>
          <a:p>
            <a:pPr defTabSz="685800"/>
            <a:endParaRPr lang="en-US" altLang="zh-CN" sz="13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/>
            <a:r>
              <a:rPr lang="en-US" altLang="zh-CN" sz="1350" dirty="0">
                <a:latin typeface="Calibri"/>
                <a:ea typeface="宋体" panose="02010600030101010101" pitchFamily="2" charset="-122"/>
              </a:rPr>
              <a:t>Deep CNN: 95.5%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57350" y="4797251"/>
            <a:ext cx="56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9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http://karpathy.github.io/2011/04/27/manually-classifying-cifar10/</a:t>
            </a:r>
          </a:p>
          <a:p>
            <a:pPr algn="ctr" defTabSz="685800"/>
            <a:r>
              <a:rPr lang="en-US" altLang="zh-CN" sz="9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https://www.kaggle.com/c/cifar-10/leaderboard</a:t>
            </a:r>
            <a:endParaRPr lang="zh-CN" altLang="en-US" sz="9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6360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484309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Playing Game</a:t>
            </a:r>
            <a:endParaRPr lang="zh-CN" altLang="en-US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739AC0-AD03-4342-97E7-13E8D19CB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050" y="971550"/>
            <a:ext cx="7159899" cy="40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08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7F0DE-1B79-3F4A-9234-3FAF6DA2E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Language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D0DCE-FA95-B745-A376-16FA86706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A692C6-9A76-1340-BBF7-42487CAF5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482410"/>
            <a:ext cx="8412480" cy="2829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6B9A18-8A82-F84C-A15C-D9974A273E25}"/>
              </a:ext>
            </a:extLst>
          </p:cNvPr>
          <p:cNvSpPr txBox="1"/>
          <p:nvPr/>
        </p:nvSpPr>
        <p:spPr>
          <a:xfrm>
            <a:off x="1657350" y="4797251"/>
            <a:ext cx="5657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9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Image courtesy reddit</a:t>
            </a:r>
            <a:endParaRPr lang="zh-CN" altLang="en-US" sz="9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1539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7F0DE-1B79-3F4A-9234-3FAF6DA2E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Language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D0DCE-FA95-B745-A376-16FA86706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DBED5-C380-2342-9FEC-CF455DDF8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1" y="1204809"/>
            <a:ext cx="4191000" cy="33654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AEADAC-517B-8042-81F0-EAF4A67BD05C}"/>
              </a:ext>
            </a:extLst>
          </p:cNvPr>
          <p:cNvSpPr txBox="1"/>
          <p:nvPr/>
        </p:nvSpPr>
        <p:spPr>
          <a:xfrm>
            <a:off x="1657350" y="4797251"/>
            <a:ext cx="5657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9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Image courtesy reddit</a:t>
            </a:r>
            <a:endParaRPr lang="zh-CN" altLang="en-US" sz="9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02727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59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\theta_0 + \theta_1 x&#10;$&#10;% \delta_i^{(l)} = \left(\sum_j W_{ji}^{(l)} \delta_j^{(l+1)}\right) f'(z_i^{(l)})&#10;&#10;&#10;&#10;\end{document}"/>
  <p:tag name="IGUANATEXSIZE" val="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\theta_0 + \theta_1 x&#10;$&#10;% \delta_i^{(l)} = \left(\sum_j W_{ji}^{(l)} \delta_j^{(l+1)}\right) f'(z_i^{(l)})&#10;&#10;&#10;&#10;\end{document}"/>
  <p:tag name="IGUANATEXSIZE" val="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i&#10;$&#10;% \delta_i^{(l)} = \left(\sum_j W_{ji}^{(l)} \delta_j^{(l+1)}\right) f'(z_i^{(l)})&#10;&#10;&#10;&#10;\end{document}"/>
  <p:tag name="IGUANATEXSIZE" val="3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i&#10;$&#10;% \delta_i^{(l)} = \left(\sum_j W_{ji}^{(l)} \delta_j^{(l+1)}\right) f'(z_i^{(l)})&#10;&#10;&#10;&#10;\end{document}"/>
  <p:tag name="IGUANATEXSIZE" val="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\theta_0 + \theta_1 x&#10;$&#10;% \delta_i^{(l)} = \left(\sum_j W_{ji}^{(l)} \delta_j^{(l+1)}\right) f'(z_i^{(l)})&#10;&#10;&#10;&#10;\end{document}"/>
  <p:tag name="IGUANATEXSIZE" val="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heta_0 = 1.5$&#10;&#10;$\theta_1 = 0$&#10;&#10;% \delta_i^{(l)} = \left(\sum_j W_{ji}^{(l)} \delta_j^{(l+1)}\right) f'(z_i^{(l)})&#10;&#10;&#10;&#10;\end{document}"/>
  <p:tag name="IGUANATEXSIZE" val="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heta_0 = 0$&#10;&#10;$\theta_1 = 0.5$&#10;&#10;% \delta_i^{(l)} = \left(\sum_j W_{ji}^{(l)} \delta_j^{(l+1)}\right) f'(z_i^{(l)})&#10;&#10;&#10;&#10;\end{document}"/>
  <p:tag name="IGUANATEXSIZE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\theta_0 + \theta_1 x&#10;$&#10;% \delta_i^{(l)} = \left(\sum_j W_{ji}^{(l)} \delta_j^{(l+1)}\right) f'(z_i^{(l)})&#10;&#10;&#10;&#10;\end{document}"/>
  <p:tag name="IGUANATEXSIZE" val="3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heta_0 = 1$&#10;&#10;$\theta_1 = 0.5$&#10;&#10;% \delta_i^{(l)} = \left(\sum_j W_{ji}^{(l)} \delta_j^{(l+1)}\right) f'(z_i^{(l)})&#10;&#10;&#10;&#10;\end{document}"/>
  <p:tag name="IGUANATEXSIZE" val="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y&#10;$&#10;% \delta_i^{(l)} = \left(\sum_j W_{ji}^{(l)} \delta_j^{(l+1)}\right) f'(z_i^{(l)})&#10;&#10;&#10;&#10;\end{document}"/>
  <p:tag name="IGUANATEXSIZE" val="3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(x,y)&#10;$&#10;% \delta_i^{(l)} = \left(\sum_j W_{ji}^{(l)} \delta_j^{(l+1)}\right) f'(z_i^{(l)})&#10;&#10;&#10;&#10;\end{document}"/>
  <p:tag name="IGUANATEXSIZE" val="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heta_0, \theta_1$&#10;&#10;% \delta_i^{(l)} = \left(\sum_j W_{ji}^{(l)} \delta_j^{(l+1)}\right) f'(z_i^{(l)})&#10;&#10;&#10;&#10;\end{document}"/>
  <p:tag name="IGUANATEXSIZE" val="3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\theta_0 + \theta_1 x&#10;$&#10;% \delta_i^{(l)} = \left(\sum_j W_{ji}^{(l)} \delta_j^{(l+1)}\right) f'(z_i^{(l)})&#10;&#10;&#10;&#10;\end{document}"/>
  <p:tag name="IGUANATEXSIZE" val="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3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 = \frac{1}{2m} \sum\limits^{m}_{i=1} \left( h_\theta(x^{(i)}) - y^{(i)} \right)^2&#10;$&#10;% \delta_i^{(l)} = \left(\sum_j W_{ji}^{(l)} \delta_j^{(l+1)}\right) f'(z_i^{(l)})&#10;&#10;&#10;&#10;\end{document}"/>
  <p:tag name="IGUANATEXSIZE" val="2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underset{\theta_0,\theta_1}{\mathrm{minimize}} \; J(\theta_0,\theta_1)&#10;$&#10;% \delta_i^{(l)} = \left(\sum_j W_{ji}^{(l)} \delta_j^{(l+1)}\right) f'(z_i^{(l)})&#10;&#10;&#10;&#10;\end{document}"/>
  <p:tag name="IGUANATEXSIZE" val="3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\theta_1 x&#10;$&#10;% \delta_i^{(l)} = \left(\sum_j W_{ji}^{(l)} \delta_j^{(l+1)}\right) f'(z_i^{(l)})&#10;&#10;&#10;&#10;\end{document}"/>
  <p:tag name="IGUANATEXSIZE" val="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3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3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 = \frac{1}{2m} \sum\limits^{m}_{i=1} \left( h_\theta(x^{(i)}) - y^{(i)} \right)^2&#10;$&#10;% \delta_i^{(l)} = \left(\sum_j W_{ji}^{(l)} \delta_j^{(l+1)}\right) f'(z_i^{(l)})&#10;&#10;&#10;&#10;\end{document}"/>
  <p:tag name="IGUANATEXSIZE" val="2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\underset{\theta_1}{\mathrm{minimize}} \; J(\theta_1)&#10;$&#10;% \delta_i^{(l)} = \left(\sum_j W_{ji}^{(l)} \delta_j^{(l+1)}\right) f'(z_i^{(l)})&#10;&#10;&#10;&#10;\end{document}"/>
  <p:tag name="IGUANATEXSIZE" val="3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2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 = 1&#10;$&#10;% \delta_i^{(l)} = \left(\sum_j W_{ji}^{(l)} \delta_j^{(l+1)}\right) f'(z_i^{(l)})&#10;&#10;&#10;&#10;\end{document}"/>
  <p:tag name="IGUANATEXSIZE" val="2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3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3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2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3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2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\theta_0 + \theta_1 x&#10;$&#10;% \delta_i^{(l)} = \left(\sum_j W_{ji}^{(l)} \delta_j^{(l+1)}\right) f'(z_i^{(l)})&#10;&#10;&#10;&#10;\end{document}"/>
  <p:tag name="IGUANATEXSIZE" val="3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3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 = 0&#10;$&#10;% \delta_i^{(l)} = \left(\sum_j W_{ji}^{(l)} \delta_j^{(l+1)}\right) f'(z_i^{(l)})&#10;&#10;&#10;&#10;\end{document}"/>
  <p:tag name="IGUANATEXSIZE" val="2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2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2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 = 1&#10;$&#10;% \delta_i^{(l)} = \left(\sum_j W_{ji}^{(l)} \delta_j^{(l+1)}\right) f'(z_i^{(l)})&#10;&#10;&#10;&#10;\end{document}"/>
  <p:tag name="IGUANATEXSIZE" val="2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3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2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2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 = 1&#10;$&#10;% \delta_i^{(l)} = \left(\sum_j W_{ji}^{(l)} \delta_j^{(l+1)}\right) f'(z_i^{(l)})&#10;&#10;&#10;&#10;\end{document}"/>
  <p:tag name="IGUANATEXSIZE" val="2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3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3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2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 = 1&#10;$&#10;% \delta_i^{(l)} = \left(\sum_j W_{ji}^{(l)} \delta_j^{(l+1)}\right) f'(z_i^{(l)})&#10;&#10;&#10;&#10;\end{document}"/>
  <p:tag name="IGUANATEXSIZE" val="2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3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3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3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\theta_0 + \theta_1 x&#10;$&#10;% \delta_i^{(l)} = \left(\sum_j W_{ji}^{(l)} \delta_j^{(l+1)}\right) f'(z_i^{(l)})&#10;&#10;&#10;&#10;\end{document}"/>
  <p:tag name="IGUANATEXSIZE" val="3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3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2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\theta_0 + \theta_1 x&#10;$&#10;% \delta_i^{(l)} = \left(\sum_j W_{ji}^{(l)} \delta_j^{(l+1)}\right) f'(z_i^{(l)})&#10;&#10;&#10;&#10;\end{document}"/>
  <p:tag name="IGUANATEXSIZE" val="3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3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 = \frac{1}{2m} \sum\limits^{m}_{i=1} \left( h_\theta(x^{(i)}) - y^{(i)} \right)^2&#10;$&#10;% \delta_i^{(l)} = \left(\sum_j W_{ji}^{(l)} \delta_j^{(l+1)}\right) f'(z_i^{(l)})&#10;&#10;&#10;&#10;\end{document}"/>
  <p:tag name="IGUANATEXSIZE" val="3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underset{\theta_0,\theta_1}{\mathrm{minimize}} \; J(\theta_0,\theta_1)&#10;$&#10;% \delta_i^{(l)} = \left(\sum_j W_{ji}^{(l)} \delta_j^{(l+1)}\right) f'(z_i^{(l)})&#10;&#10;&#10;&#10;\end{document}"/>
  <p:tag name="IGUANATEXSIZE" val="3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50  + 0.06x&#10;$&#10;% \delta_i^{(l)} = \left(\sum_j W_{ji}^{(l)} \delta_j^{(l+1)}\right) f'(z_i^{(l)})&#10;&#10;&#10;&#10;\end{document}"/>
  <p:tag name="IGUANATEXSIZE" val="3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3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2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3166</TotalTime>
  <Words>1658</Words>
  <Application>Microsoft Macintosh PowerPoint</Application>
  <PresentationFormat>On-screen Show (16:9)</PresentationFormat>
  <Paragraphs>346</Paragraphs>
  <Slides>52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宋体</vt:lpstr>
      <vt:lpstr>华文新魏</vt:lpstr>
      <vt:lpstr>Arial</vt:lpstr>
      <vt:lpstr>Calibri</vt:lpstr>
      <vt:lpstr>Times New Roman</vt:lpstr>
      <vt:lpstr>Wingdings 3</vt:lpstr>
      <vt:lpstr>1_Lecture</vt:lpstr>
      <vt:lpstr>2_Office Theme</vt:lpstr>
      <vt:lpstr>3_Office Theme</vt:lpstr>
      <vt:lpstr>Office Theme</vt:lpstr>
      <vt:lpstr>PowerPoint Presentation</vt:lpstr>
      <vt:lpstr>PowerPoint Presentation</vt:lpstr>
      <vt:lpstr>What is Learning?</vt:lpstr>
      <vt:lpstr>Learn from Data</vt:lpstr>
      <vt:lpstr>PowerPoint Presentation</vt:lpstr>
      <vt:lpstr>PowerPoint Presentation</vt:lpstr>
      <vt:lpstr>PowerPoint Presentation</vt:lpstr>
      <vt:lpstr>Large Language Model</vt:lpstr>
      <vt:lpstr>Large Language Model</vt:lpstr>
      <vt:lpstr>DALL-E</vt:lpstr>
      <vt:lpstr>Recommender System</vt:lpstr>
      <vt:lpstr>Recommender System</vt:lpstr>
      <vt:lpstr>Pandora (SiriusXM): Streaming Music Recommendation Engine</vt:lpstr>
      <vt:lpstr>Model representation</vt:lpstr>
      <vt:lpstr>PowerPoint Presentation</vt:lpstr>
      <vt:lpstr>PowerPoint Presentation</vt:lpstr>
      <vt:lpstr>PowerPoint Presentation</vt:lpstr>
      <vt:lpstr>What is       ?</vt:lpstr>
      <vt:lpstr>What is       ?</vt:lpstr>
      <vt:lpstr>What is       ?</vt:lpstr>
      <vt:lpstr>What is       ?</vt:lpstr>
      <vt:lpstr>Cost function</vt:lpstr>
      <vt:lpstr>PowerPoint Presentation</vt:lpstr>
      <vt:lpstr>PowerPoint Presentation</vt:lpstr>
      <vt:lpstr>PowerPoint Presentation</vt:lpstr>
      <vt:lpstr>PowerPoint Presentation</vt:lpstr>
      <vt:lpstr>Cost function intuition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Cost function intuition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Mingxuan Sun</cp:lastModifiedBy>
  <cp:revision>192</cp:revision>
  <dcterms:created xsi:type="dcterms:W3CDTF">2010-07-08T21:59:02Z</dcterms:created>
  <dcterms:modified xsi:type="dcterms:W3CDTF">2024-05-20T14:36:57Z</dcterms:modified>
</cp:coreProperties>
</file>